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30" autoAdjust="0"/>
  </p:normalViewPr>
  <p:slideViewPr>
    <p:cSldViewPr>
      <p:cViewPr varScale="1">
        <p:scale>
          <a:sx n="67" d="100"/>
          <a:sy n="67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Экспедиции\РСМ грант\итоги\фото следопыт 2015\ив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662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Мои экспедиции.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357562"/>
            <a:ext cx="4857752" cy="235745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Иван Шаларёв.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Школа №16.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г.Северодвинск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следопыт 3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 Black" pitchFamily="34" charset="0"/>
              </a:rPr>
              <a:t>Чесменский маяк</a:t>
            </a:r>
          </a:p>
        </p:txBody>
      </p:sp>
      <p:pic>
        <p:nvPicPr>
          <p:cNvPr id="13316" name="Picture 5" descr="следопыт 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941513" cy="2590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7" name="Picture 6" descr="следопыт 3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95800"/>
            <a:ext cx="2943225" cy="22050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733800" y="5980113"/>
            <a:ext cx="396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Построен 1898 году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следопыт 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010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>
                <a:latin typeface="Arial Black" pitchFamily="34" charset="0"/>
              </a:rPr>
              <a:t>Посёлок спецпереселенцев Кего</a:t>
            </a:r>
          </a:p>
        </p:txBody>
      </p:sp>
      <p:pic>
        <p:nvPicPr>
          <p:cNvPr id="18436" name="Picture 5" descr="следопыт 8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2400"/>
            <a:ext cx="2149475" cy="28670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7" name="Picture 6" descr="следопыт 8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05200"/>
            <a:ext cx="1884363" cy="25146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676400" y="60198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 sz="4000">
                <a:solidFill>
                  <a:schemeClr val="bg1"/>
                </a:solidFill>
              </a:rPr>
              <a:t> </a:t>
            </a:r>
            <a:r>
              <a:rPr lang="ru-RU" altLang="ru-RU" sz="3600">
                <a:solidFill>
                  <a:schemeClr val="bg1"/>
                </a:solidFill>
                <a:latin typeface="Arial Black" pitchFamily="34" charset="0"/>
              </a:rPr>
              <a:t>Паровые машины </a:t>
            </a:r>
            <a:r>
              <a:rPr lang="en-US" altLang="ru-RU" sz="3600">
                <a:solidFill>
                  <a:schemeClr val="bg1"/>
                </a:solidFill>
                <a:latin typeface="Arial Black" pitchFamily="34" charset="0"/>
              </a:rPr>
              <a:t>XIX </a:t>
            </a:r>
            <a:r>
              <a:rPr lang="ru-RU" altLang="ru-RU" sz="3600">
                <a:solidFill>
                  <a:schemeClr val="bg1"/>
                </a:solidFill>
                <a:latin typeface="Arial Black" pitchFamily="34" charset="0"/>
              </a:rPr>
              <a:t>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Рабочий стол\Экспедиции\экспедиция 2017\фото следопыт 2017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253"/>
            <a:ext cx="9144000" cy="69272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Пешая детско-юношеская экспедиция «Увековечим память героям Беломорья»(2017)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F66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Воинский мемориал в с. Пушлахте Агафонову С.М.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F65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715000"/>
            <a:ext cx="564357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Установка памятной доски Шестакову А.А.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чий стол\Экспедиция 2018\сжатые фото\DSCF7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7" y="0"/>
            <a:ext cx="91484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Лыжная экспедиция март 2018 года. Кандалакшский залив. От Мыса Турий до г. Кандалакша (160 км)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абочий стол\Экспедиция 2018\сжатые фото\DSCF7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7" y="0"/>
            <a:ext cx="91484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25828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первая взрослая лыжная экспедиция.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следопыт 509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231"/>
            <a:ext cx="9171607" cy="687523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Благодарю</a:t>
            </a:r>
            <a:r>
              <a:rPr lang="ru-RU" dirty="0" smtClean="0"/>
              <a:t> </a:t>
            </a:r>
            <a:r>
              <a:rPr lang="ru-RU" b="1" dirty="0" smtClean="0"/>
              <a:t>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215238" cy="1285860"/>
          </a:xfrm>
        </p:spPr>
        <p:txBody>
          <a:bodyPr/>
          <a:lstStyle/>
          <a:p>
            <a:r>
              <a:rPr lang="ru-RU" sz="4000" dirty="0" smtClean="0"/>
              <a:t>              «Следопыт Поморья».</a:t>
            </a:r>
            <a:endParaRPr lang="ru-RU" sz="4000" dirty="0"/>
          </a:p>
        </p:txBody>
      </p:sp>
      <p:pic>
        <p:nvPicPr>
          <p:cNvPr id="15" name="Содержимое 14" descr="иван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2250" y="1714488"/>
            <a:ext cx="5111750" cy="5143512"/>
          </a:xfrm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 В 2012 году  АРОО «Поморская  Экспедиция» был создан     проект для школьников и студентов  «Следопыт Поморья». Всего за 5 лет было проведено 5 эколого-краеведческих экспедиций в пешем и лыжном форматах. Мне посчастливилось побывать в 4 пеших экспедициях.</a:t>
            </a:r>
            <a:endParaRPr lang="ru-RU" sz="2000" dirty="0"/>
          </a:p>
        </p:txBody>
      </p:sp>
      <p:pic>
        <p:nvPicPr>
          <p:cNvPr id="18" name="Picture 11" descr="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734473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Рабочий стол\Презентации\проект Ваня\доклад 2018\фото к докладу Иван\онежский пол-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4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13572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«Следопыт Поморья»(2012)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5" name="Picture 3" descr="D:\Рабочий стол\Презентации\проект Ваня\доклад 2018\фото к докладу Иван\паро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89735"/>
            <a:ext cx="4357686" cy="326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Презентации\проект Ваня\доклад 2018\фото к докладу Иван\у Локомоби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63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643306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Локомобиль 19 века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Рабочий стол\Презентации\проект Ваня\доклад 2018\фото к докладу Иван\сейд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864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428992" cy="2225668"/>
          </a:xfrm>
        </p:spPr>
        <p:txBody>
          <a:bodyPr>
            <a:normAutofit/>
          </a:bodyPr>
          <a:lstStyle/>
          <a:p>
            <a:r>
              <a:rPr lang="ru-RU" b="1" dirty="0" smtClean="0"/>
              <a:t>«В поисках Гипербореи»(2013)</a:t>
            </a:r>
            <a:endParaRPr lang="ru-RU" b="1" dirty="0"/>
          </a:p>
        </p:txBody>
      </p:sp>
      <p:pic>
        <p:nvPicPr>
          <p:cNvPr id="5125" name="Picture 5" descr="D:\Рабочий стол\Презентации\проект Ваня\приложения\в горах заполяр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421481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Презентации\проект Ваня\доклад 2018\фото к докладу Иван\Нинчурт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972676" cy="694372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горе Нинчурт мы нашли обсерваторию мегалиты и «ступени».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D:\Рабочий стол\Презентации\проект Ваня\доклад 2018\фото к докладу Иван\P624036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3286123"/>
            <a:ext cx="2676971" cy="3571877"/>
          </a:xfrm>
          <a:prstGeom prst="rect">
            <a:avLst/>
          </a:prstGeom>
          <a:noFill/>
        </p:spPr>
      </p:pic>
      <p:pic>
        <p:nvPicPr>
          <p:cNvPr id="6150" name="Picture 6" descr="D:\Рабочий стол\Презентации\проект Ваня\доклад 2018\фото к докладу Иван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714752"/>
            <a:ext cx="256593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Презентации\проект Ваня\Нинчурт обсерватори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362" y="0"/>
            <a:ext cx="9175361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14810" y="4929198"/>
            <a:ext cx="4929190" cy="14398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Солнечная обсерватория до </a:t>
            </a:r>
            <a:r>
              <a:rPr lang="ru-RU" b="1" dirty="0" smtClean="0"/>
              <a:t>исторического времени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173" name="Picture 5" descr="D:\Рабочий стол\Презентации\проект Ваня\доклад 2018\фото к докладу Иван\P6240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2857488" cy="3805852"/>
          </a:xfrm>
          <a:prstGeom prst="rect">
            <a:avLst/>
          </a:prstGeom>
          <a:noFill/>
        </p:spPr>
      </p:pic>
      <p:pic>
        <p:nvPicPr>
          <p:cNvPr id="1026" name="Picture 2" descr="D:\Рабочий стол\Презентации\проект Ваня\доклад 2018\доклад иван вставка\Шаларёв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57356" cy="206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следопыт 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4419600" cy="2667000"/>
          </a:xfrm>
        </p:spPr>
        <p:txBody>
          <a:bodyPr/>
          <a:lstStyle/>
          <a:p>
            <a:r>
              <a:rPr lang="ru-RU" sz="2800" b="1">
                <a:latin typeface="Arial Black" pitchFamily="34" charset="0"/>
              </a:rPr>
              <a:t>Детско-юношеская экспедиция </a:t>
            </a:r>
            <a:br>
              <a:rPr lang="ru-RU" sz="2800" b="1">
                <a:latin typeface="Arial Black" pitchFamily="34" charset="0"/>
              </a:rPr>
            </a:br>
            <a:r>
              <a:rPr lang="ru-RU" sz="2800" b="1">
                <a:latin typeface="Arial Black" pitchFamily="34" charset="0"/>
              </a:rPr>
              <a:t>«Следопыт Поморья»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0" y="6284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 Black" pitchFamily="34" charset="0"/>
              </a:rPr>
              <a:t>август 2015</a:t>
            </a:r>
            <a:r>
              <a:rPr lang="en-US" sz="2400" b="1">
                <a:latin typeface="Arial Black" pitchFamily="34" charset="0"/>
              </a:rPr>
              <a:t> </a:t>
            </a:r>
            <a:r>
              <a:rPr lang="ru-RU" sz="2400" b="1">
                <a:latin typeface="Arial Black" pitchFamily="34" charset="0"/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Маршрут детской экс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ru-RU" sz="3600" b="1" u="sng">
                <a:solidFill>
                  <a:schemeClr val="bg1"/>
                </a:solidFill>
                <a:latin typeface="Arial Black" pitchFamily="34" charset="0"/>
              </a:rPr>
              <a:t>Маршрут экспедиции</a:t>
            </a:r>
            <a:r>
              <a:rPr lang="ru-RU" sz="3600" b="1">
                <a:solidFill>
                  <a:schemeClr val="bg1"/>
                </a:solidFill>
                <a:latin typeface="Arial Black" pitchFamily="34" charset="0"/>
              </a:rPr>
              <a:t>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19400" y="5376863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u="sng">
                <a:latin typeface="Arial Black" pitchFamily="34" charset="0"/>
              </a:rPr>
              <a:t>Протяжённость</a:t>
            </a:r>
            <a:r>
              <a:rPr lang="ru-RU" sz="3600">
                <a:latin typeface="Arial Black" pitchFamily="34" charset="0"/>
              </a:rPr>
              <a:t>: 230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174</Words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Мои экспедиции.</vt:lpstr>
      <vt:lpstr>              «Следопыт Поморья».</vt:lpstr>
      <vt:lpstr>«Следопыт Поморья»(2012)</vt:lpstr>
      <vt:lpstr>Локомобиль 19 века.</vt:lpstr>
      <vt:lpstr>«В поисках Гипербореи»(2013)</vt:lpstr>
      <vt:lpstr>На горе Нинчурт мы нашли обсерваторию мегалиты и «ступени».</vt:lpstr>
      <vt:lpstr>Солнечная обсерватория до исторического времени.</vt:lpstr>
      <vt:lpstr>Детско-юношеская экспедиция  «Следопыт Поморья»</vt:lpstr>
      <vt:lpstr>Маршрут экспедиции:</vt:lpstr>
      <vt:lpstr>Чесменский маяк</vt:lpstr>
      <vt:lpstr>Посёлок спецпереселенцев Кего</vt:lpstr>
      <vt:lpstr>Пешая детско-юношеская экспедиция «Увековечим память героям Беломорья»(2017)</vt:lpstr>
      <vt:lpstr>Воинский мемориал в с. Пушлахте Агафонову С.М.</vt:lpstr>
      <vt:lpstr>Установка памятной доски Шестакову А.А.</vt:lpstr>
      <vt:lpstr>Лыжная экспедиция март 2018 года. Кандалакшский залив. От Мыса Турий до г. Кандалакша (160 км) </vt:lpstr>
      <vt:lpstr>Моя первая взрослая лыжная экспедиция.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23</cp:revision>
  <dcterms:modified xsi:type="dcterms:W3CDTF">2018-05-20T14:35:01Z</dcterms:modified>
</cp:coreProperties>
</file>