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  <p:sldMasterId id="2147483710" r:id="rId3"/>
  </p:sldMasterIdLst>
  <p:notesMasterIdLst>
    <p:notesMasterId r:id="rId46"/>
  </p:notesMasterIdLst>
  <p:sldIdLst>
    <p:sldId id="447" r:id="rId4"/>
    <p:sldId id="466" r:id="rId5"/>
    <p:sldId id="467" r:id="rId6"/>
    <p:sldId id="341" r:id="rId7"/>
    <p:sldId id="351" r:id="rId8"/>
    <p:sldId id="320" r:id="rId9"/>
    <p:sldId id="273" r:id="rId10"/>
    <p:sldId id="292" r:id="rId11"/>
    <p:sldId id="293" r:id="rId12"/>
    <p:sldId id="295" r:id="rId13"/>
    <p:sldId id="432" r:id="rId14"/>
    <p:sldId id="463" r:id="rId15"/>
    <p:sldId id="404" r:id="rId16"/>
    <p:sldId id="365" r:id="rId17"/>
    <p:sldId id="389" r:id="rId18"/>
    <p:sldId id="429" r:id="rId19"/>
    <p:sldId id="481" r:id="rId20"/>
    <p:sldId id="482" r:id="rId21"/>
    <p:sldId id="483" r:id="rId22"/>
    <p:sldId id="484" r:id="rId23"/>
    <p:sldId id="485" r:id="rId24"/>
    <p:sldId id="486" r:id="rId25"/>
    <p:sldId id="487" r:id="rId26"/>
    <p:sldId id="460" r:id="rId27"/>
    <p:sldId id="461" r:id="rId28"/>
    <p:sldId id="468" r:id="rId29"/>
    <p:sldId id="470" r:id="rId30"/>
    <p:sldId id="471" r:id="rId31"/>
    <p:sldId id="472" r:id="rId32"/>
    <p:sldId id="473" r:id="rId33"/>
    <p:sldId id="474" r:id="rId34"/>
    <p:sldId id="476" r:id="rId35"/>
    <p:sldId id="475" r:id="rId36"/>
    <p:sldId id="478" r:id="rId37"/>
    <p:sldId id="424" r:id="rId38"/>
    <p:sldId id="299" r:id="rId39"/>
    <p:sldId id="458" r:id="rId40"/>
    <p:sldId id="464" r:id="rId41"/>
    <p:sldId id="489" r:id="rId42"/>
    <p:sldId id="442" r:id="rId43"/>
    <p:sldId id="479" r:id="rId44"/>
    <p:sldId id="48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>
      <p:cViewPr varScale="1">
        <p:scale>
          <a:sx n="64" d="100"/>
          <a:sy n="64" d="100"/>
        </p:scale>
        <p:origin x="154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B8ECE-2338-4429-AC24-6D44FC429FAF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D51D9-D827-49DE-AC0A-6144D15C46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78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94438C-DA95-4118-88AD-5BE6A4A96A1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702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47DE98-07F3-408C-B218-8E649D365D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EF96A-5572-4901-A667-AD7C38DAA6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75579C-C5C1-4941-9641-DF879B75A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A936B-66A1-494C-B0D3-7991B1045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8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523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90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505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166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17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88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691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74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66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82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322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>
            <a:extLst>
              <a:ext uri="{FF2B5EF4-FFF2-40B4-BE49-F238E27FC236}">
                <a16:creationId xmlns:a16="http://schemas.microsoft.com/office/drawing/2014/main" id="{1FEEBD5E-547C-4B2C-8ED9-9074C55FC1C0}"/>
              </a:ext>
            </a:extLst>
          </p:cNvPr>
          <p:cNvSpPr>
            <a:spLocks/>
          </p:cNvSpPr>
          <p:nvPr/>
        </p:nvSpPr>
        <p:spPr bwMode="gray">
          <a:xfrm>
            <a:off x="0" y="6048377"/>
            <a:ext cx="2762250" cy="809625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809625 h 510"/>
              <a:gd name="T4" fmla="*/ 2762250 w 1740"/>
              <a:gd name="T5" fmla="*/ 809625 h 510"/>
              <a:gd name="T6" fmla="*/ 2532063 w 1740"/>
              <a:gd name="T7" fmla="*/ 47625 h 510"/>
              <a:gd name="T8" fmla="*/ 0 w 1740"/>
              <a:gd name="T9" fmla="*/ 0 h 5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5" name="Freeform 41">
            <a:extLst>
              <a:ext uri="{FF2B5EF4-FFF2-40B4-BE49-F238E27FC236}">
                <a16:creationId xmlns:a16="http://schemas.microsoft.com/office/drawing/2014/main" id="{4F977097-3136-47FC-AF3C-5B2C142380A2}"/>
              </a:ext>
            </a:extLst>
          </p:cNvPr>
          <p:cNvSpPr>
            <a:spLocks/>
          </p:cNvSpPr>
          <p:nvPr/>
        </p:nvSpPr>
        <p:spPr bwMode="gray">
          <a:xfrm>
            <a:off x="2590800" y="4705349"/>
            <a:ext cx="6400800" cy="2152651"/>
          </a:xfrm>
          <a:custGeom>
            <a:avLst/>
            <a:gdLst>
              <a:gd name="T0" fmla="*/ 1771650 w 4032"/>
              <a:gd name="T1" fmla="*/ 0 h 1356"/>
              <a:gd name="T2" fmla="*/ 6096000 w 4032"/>
              <a:gd name="T3" fmla="*/ 1009650 h 1356"/>
              <a:gd name="T4" fmla="*/ 6400800 w 4032"/>
              <a:gd name="T5" fmla="*/ 2152650 h 1356"/>
              <a:gd name="T6" fmla="*/ 457200 w 4032"/>
              <a:gd name="T7" fmla="*/ 2152650 h 1356"/>
              <a:gd name="T8" fmla="*/ 0 w 4032"/>
              <a:gd name="T9" fmla="*/ 1314450 h 1356"/>
              <a:gd name="T10" fmla="*/ 1771650 w 4032"/>
              <a:gd name="T11" fmla="*/ 0 h 13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6" name="Freeform 42">
            <a:extLst>
              <a:ext uri="{FF2B5EF4-FFF2-40B4-BE49-F238E27FC236}">
                <a16:creationId xmlns:a16="http://schemas.microsoft.com/office/drawing/2014/main" id="{47C16A57-8F7B-4FDB-A2E2-7F9FB8995E15}"/>
              </a:ext>
            </a:extLst>
          </p:cNvPr>
          <p:cNvSpPr>
            <a:spLocks/>
          </p:cNvSpPr>
          <p:nvPr/>
        </p:nvSpPr>
        <p:spPr bwMode="gray">
          <a:xfrm>
            <a:off x="4400550" y="781049"/>
            <a:ext cx="4743450" cy="5048251"/>
          </a:xfrm>
          <a:custGeom>
            <a:avLst/>
            <a:gdLst>
              <a:gd name="T0" fmla="*/ 809625 w 2988"/>
              <a:gd name="T1" fmla="*/ 1743075 h 3180"/>
              <a:gd name="T2" fmla="*/ 3619500 w 2988"/>
              <a:gd name="T3" fmla="*/ 0 h 3180"/>
              <a:gd name="T4" fmla="*/ 4743450 w 2988"/>
              <a:gd name="T5" fmla="*/ 542925 h 3180"/>
              <a:gd name="T6" fmla="*/ 4743450 w 2988"/>
              <a:gd name="T7" fmla="*/ 4400550 h 3180"/>
              <a:gd name="T8" fmla="*/ 2305050 w 2988"/>
              <a:gd name="T9" fmla="*/ 4857750 h 3180"/>
              <a:gd name="T10" fmla="*/ 0 w 2988"/>
              <a:gd name="T11" fmla="*/ 3819525 h 3180"/>
              <a:gd name="T12" fmla="*/ 809625 w 2988"/>
              <a:gd name="T13" fmla="*/ 1743075 h 318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7" name="Freeform 43">
            <a:extLst>
              <a:ext uri="{FF2B5EF4-FFF2-40B4-BE49-F238E27FC236}">
                <a16:creationId xmlns:a16="http://schemas.microsoft.com/office/drawing/2014/main" id="{1A003837-CE4B-4CA9-998B-FFE069D94CCE}"/>
              </a:ext>
            </a:extLst>
          </p:cNvPr>
          <p:cNvSpPr>
            <a:spLocks/>
          </p:cNvSpPr>
          <p:nvPr/>
        </p:nvSpPr>
        <p:spPr bwMode="gray">
          <a:xfrm>
            <a:off x="4800600" y="1"/>
            <a:ext cx="3276600" cy="2409825"/>
          </a:xfrm>
          <a:custGeom>
            <a:avLst/>
            <a:gdLst>
              <a:gd name="T0" fmla="*/ 0 w 2064"/>
              <a:gd name="T1" fmla="*/ 0 h 1518"/>
              <a:gd name="T2" fmla="*/ 438150 w 2064"/>
              <a:gd name="T3" fmla="*/ 2409825 h 1518"/>
              <a:gd name="T4" fmla="*/ 3276600 w 2064"/>
              <a:gd name="T5" fmla="*/ 0 h 1518"/>
              <a:gd name="T6" fmla="*/ 0 w 2064"/>
              <a:gd name="T7" fmla="*/ 0 h 15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8" name="Freeform 79">
            <a:extLst>
              <a:ext uri="{FF2B5EF4-FFF2-40B4-BE49-F238E27FC236}">
                <a16:creationId xmlns:a16="http://schemas.microsoft.com/office/drawing/2014/main" id="{38EAFBFC-AEBF-406D-BBE8-5CDC5BCA9B95}"/>
              </a:ext>
            </a:extLst>
          </p:cNvPr>
          <p:cNvSpPr>
            <a:spLocks/>
          </p:cNvSpPr>
          <p:nvPr/>
        </p:nvSpPr>
        <p:spPr bwMode="gray">
          <a:xfrm>
            <a:off x="2" y="2"/>
            <a:ext cx="6583363" cy="7267575"/>
          </a:xfrm>
          <a:custGeom>
            <a:avLst/>
            <a:gdLst>
              <a:gd name="T0" fmla="*/ 0 w 4014"/>
              <a:gd name="T1" fmla="*/ 0 h 4455"/>
              <a:gd name="T2" fmla="*/ 5924043 w 4014"/>
              <a:gd name="T3" fmla="*/ 0 h 4455"/>
              <a:gd name="T4" fmla="*/ 5284403 w 4014"/>
              <a:gd name="T5" fmla="*/ 4962506 h 4455"/>
              <a:gd name="T6" fmla="*/ 0 w 4014"/>
              <a:gd name="T7" fmla="*/ 6107699 h 4455"/>
              <a:gd name="T8" fmla="*/ 0 w 4014"/>
              <a:gd name="T9" fmla="*/ 0 h 4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9" name="Freeform 45">
            <a:extLst>
              <a:ext uri="{FF2B5EF4-FFF2-40B4-BE49-F238E27FC236}">
                <a16:creationId xmlns:a16="http://schemas.microsoft.com/office/drawing/2014/main" id="{35928D7D-A021-4576-9A2A-50228FE7DA66}"/>
              </a:ext>
            </a:extLst>
          </p:cNvPr>
          <p:cNvSpPr>
            <a:spLocks/>
          </p:cNvSpPr>
          <p:nvPr/>
        </p:nvSpPr>
        <p:spPr bwMode="gray">
          <a:xfrm>
            <a:off x="2" y="1"/>
            <a:ext cx="6372225" cy="7072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612" y="0"/>
              </a:cxn>
              <a:cxn ang="0">
                <a:pos x="3222" y="3042"/>
              </a:cxn>
              <a:cxn ang="0">
                <a:pos x="0" y="3744"/>
              </a:cxn>
              <a:cxn ang="0">
                <a:pos x="0" y="0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 sz="1350">
              <a:latin typeface="Arial" charset="0"/>
            </a:endParaRPr>
          </a:p>
        </p:txBody>
      </p:sp>
      <p:sp>
        <p:nvSpPr>
          <p:cNvPr id="10" name="Line 47">
            <a:extLst>
              <a:ext uri="{FF2B5EF4-FFF2-40B4-BE49-F238E27FC236}">
                <a16:creationId xmlns:a16="http://schemas.microsoft.com/office/drawing/2014/main" id="{27EAA542-81CB-49AA-87D9-D41419816320}"/>
              </a:ext>
            </a:extLst>
          </p:cNvPr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1" name="Line 48">
            <a:extLst>
              <a:ext uri="{FF2B5EF4-FFF2-40B4-BE49-F238E27FC236}">
                <a16:creationId xmlns:a16="http://schemas.microsoft.com/office/drawing/2014/main" id="{211352C2-D934-491A-87EC-AB33B2B6EA3B}"/>
              </a:ext>
            </a:extLst>
          </p:cNvPr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2" name="Line 49">
            <a:extLst>
              <a:ext uri="{FF2B5EF4-FFF2-40B4-BE49-F238E27FC236}">
                <a16:creationId xmlns:a16="http://schemas.microsoft.com/office/drawing/2014/main" id="{7BBE6C52-0104-4C83-8EBD-357E29FCDCA1}"/>
              </a:ext>
            </a:extLst>
          </p:cNvPr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3" name="Line 50">
            <a:extLst>
              <a:ext uri="{FF2B5EF4-FFF2-40B4-BE49-F238E27FC236}">
                <a16:creationId xmlns:a16="http://schemas.microsoft.com/office/drawing/2014/main" id="{A59C2062-FCCE-4E68-9D11-40D44ADAA691}"/>
              </a:ext>
            </a:extLst>
          </p:cNvPr>
          <p:cNvSpPr>
            <a:spLocks noChangeShapeType="1"/>
          </p:cNvSpPr>
          <p:nvPr/>
        </p:nvSpPr>
        <p:spPr bwMode="gray">
          <a:xfrm>
            <a:off x="3382963" y="1590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4" name="Line 51">
            <a:extLst>
              <a:ext uri="{FF2B5EF4-FFF2-40B4-BE49-F238E27FC236}">
                <a16:creationId xmlns:a16="http://schemas.microsoft.com/office/drawing/2014/main" id="{865D9E13-3774-457C-8022-F7587E58E466}"/>
              </a:ext>
            </a:extLst>
          </p:cNvPr>
          <p:cNvSpPr>
            <a:spLocks noChangeShapeType="1"/>
          </p:cNvSpPr>
          <p:nvPr/>
        </p:nvSpPr>
        <p:spPr bwMode="gray">
          <a:xfrm>
            <a:off x="4427538" y="1590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5" name="Line 53">
            <a:extLst>
              <a:ext uri="{FF2B5EF4-FFF2-40B4-BE49-F238E27FC236}">
                <a16:creationId xmlns:a16="http://schemas.microsoft.com/office/drawing/2014/main" id="{FFDECFB6-A55F-4A6C-808C-FCB682C0046A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2913063" y="-2654299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6" name="Line 54">
            <a:extLst>
              <a:ext uri="{FF2B5EF4-FFF2-40B4-BE49-F238E27FC236}">
                <a16:creationId xmlns:a16="http://schemas.microsoft.com/office/drawing/2014/main" id="{63A1BAF9-DBA8-449E-8437-CA19E7AA816C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7" name="Line 55">
            <a:extLst>
              <a:ext uri="{FF2B5EF4-FFF2-40B4-BE49-F238E27FC236}">
                <a16:creationId xmlns:a16="http://schemas.microsoft.com/office/drawing/2014/main" id="{857C90D1-D239-4F7D-87D3-F112BCAC10FC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3011488" y="-622299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8" name="Line 56">
            <a:extLst>
              <a:ext uri="{FF2B5EF4-FFF2-40B4-BE49-F238E27FC236}">
                <a16:creationId xmlns:a16="http://schemas.microsoft.com/office/drawing/2014/main" id="{5A5650BF-CF50-4FE6-87D6-F72822A505F8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2907507" y="548482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9" name="Line 57">
            <a:extLst>
              <a:ext uri="{FF2B5EF4-FFF2-40B4-BE49-F238E27FC236}">
                <a16:creationId xmlns:a16="http://schemas.microsoft.com/office/drawing/2014/main" id="{4EECCA43-5A99-4B71-A9BA-05BA4D9DCFC1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2666207" y="1854994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20" name="Line 58">
            <a:extLst>
              <a:ext uri="{FF2B5EF4-FFF2-40B4-BE49-F238E27FC236}">
                <a16:creationId xmlns:a16="http://schemas.microsoft.com/office/drawing/2014/main" id="{5400D331-97A1-4056-B55B-A7F92EF4471F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2115344" y="3472657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21" name="Rectangle 59">
            <a:extLst>
              <a:ext uri="{FF2B5EF4-FFF2-40B4-BE49-F238E27FC236}">
                <a16:creationId xmlns:a16="http://schemas.microsoft.com/office/drawing/2014/main" id="{D4A47930-F3B6-4AED-9297-760FAA09FAE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62202" y="277814"/>
            <a:ext cx="1012825" cy="102552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22" name="Rectangle 60">
            <a:extLst>
              <a:ext uri="{FF2B5EF4-FFF2-40B4-BE49-F238E27FC236}">
                <a16:creationId xmlns:a16="http://schemas.microsoft.com/office/drawing/2014/main" id="{2D7055F5-14ED-484F-82C1-9462EAE16C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23" name="Rectangle 61">
            <a:extLst>
              <a:ext uri="{FF2B5EF4-FFF2-40B4-BE49-F238E27FC236}">
                <a16:creationId xmlns:a16="http://schemas.microsoft.com/office/drawing/2014/main" id="{A24E350C-39BA-4849-A3B4-91864F629B0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" y="271464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24" name="Rectangle 62">
            <a:extLst>
              <a:ext uri="{FF2B5EF4-FFF2-40B4-BE49-F238E27FC236}">
                <a16:creationId xmlns:a16="http://schemas.microsoft.com/office/drawing/2014/main" id="{F2B875CC-F36E-4688-B729-7C5B8DA610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31915" y="1589"/>
            <a:ext cx="1012825" cy="234951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25" name="Freeform 64">
            <a:extLst>
              <a:ext uri="{FF2B5EF4-FFF2-40B4-BE49-F238E27FC236}">
                <a16:creationId xmlns:a16="http://schemas.microsoft.com/office/drawing/2014/main" id="{F9F357BC-6C3D-4BA5-83E9-421294919744}"/>
              </a:ext>
            </a:extLst>
          </p:cNvPr>
          <p:cNvSpPr>
            <a:spLocks/>
          </p:cNvSpPr>
          <p:nvPr/>
        </p:nvSpPr>
        <p:spPr bwMode="gray">
          <a:xfrm>
            <a:off x="2365375" y="4541838"/>
            <a:ext cx="1009650" cy="1033463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1023937 h 651"/>
              <a:gd name="T4" fmla="*/ 1009650 w 636"/>
              <a:gd name="T5" fmla="*/ 1033462 h 651"/>
              <a:gd name="T6" fmla="*/ 1003300 w 636"/>
              <a:gd name="T7" fmla="*/ 0 h 651"/>
              <a:gd name="T8" fmla="*/ 0 w 636"/>
              <a:gd name="T9" fmla="*/ 0 h 6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26" name="Rectangle 31">
            <a:extLst>
              <a:ext uri="{FF2B5EF4-FFF2-40B4-BE49-F238E27FC236}">
                <a16:creationId xmlns:a16="http://schemas.microsoft.com/office/drawing/2014/main" id="{4D5A3455-DC7F-478A-A168-B9844BB850B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5750" y="2435226"/>
            <a:ext cx="1012825" cy="1025525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27" name="Text Box 38">
            <a:extLst>
              <a:ext uri="{FF2B5EF4-FFF2-40B4-BE49-F238E27FC236}">
                <a16:creationId xmlns:a16="http://schemas.microsoft.com/office/drawing/2014/main" id="{B6D43C10-6AB0-4B27-BD8D-2331A11F8DB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33377" y="4714877"/>
            <a:ext cx="103265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650">
                <a:latin typeface="Arial Black" panose="020B0A04020102020204" pitchFamily="34" charset="0"/>
              </a:rPr>
              <a:t>L/O/G/O</a:t>
            </a:r>
          </a:p>
        </p:txBody>
      </p:sp>
      <p:grpSp>
        <p:nvGrpSpPr>
          <p:cNvPr id="28" name="Group 71">
            <a:extLst>
              <a:ext uri="{FF2B5EF4-FFF2-40B4-BE49-F238E27FC236}">
                <a16:creationId xmlns:a16="http://schemas.microsoft.com/office/drawing/2014/main" id="{2D296F4B-E22E-4089-9B99-884FC8BFE9F9}"/>
              </a:ext>
            </a:extLst>
          </p:cNvPr>
          <p:cNvGrpSpPr>
            <a:grpSpLocks/>
          </p:cNvGrpSpPr>
          <p:nvPr/>
        </p:nvGrpSpPr>
        <p:grpSpPr bwMode="auto">
          <a:xfrm>
            <a:off x="8077202" y="0"/>
            <a:ext cx="1076325" cy="6858000"/>
            <a:chOff x="5088" y="0"/>
            <a:chExt cx="678" cy="4320"/>
          </a:xfrm>
        </p:grpSpPr>
        <p:sp>
          <p:nvSpPr>
            <p:cNvPr id="29" name="Freeform 66">
              <a:extLst>
                <a:ext uri="{FF2B5EF4-FFF2-40B4-BE49-F238E27FC236}">
                  <a16:creationId xmlns:a16="http://schemas.microsoft.com/office/drawing/2014/main" id="{0C309DAC-8088-48F1-8ED3-2F82D65BEA6F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421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702 h 720"/>
                <a:gd name="T8" fmla="*/ 0 w 672"/>
                <a:gd name="T9" fmla="*/ 421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30" name="Freeform 67">
              <a:extLst>
                <a:ext uri="{FF2B5EF4-FFF2-40B4-BE49-F238E27FC236}">
                  <a16:creationId xmlns:a16="http://schemas.microsoft.com/office/drawing/2014/main" id="{BCA475D0-FDAA-492C-8FE0-BDF237F2CC35}"/>
                </a:ext>
              </a:extLst>
            </p:cNvPr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159 w 212"/>
                <a:gd name="T1" fmla="*/ 0 h 824"/>
                <a:gd name="T2" fmla="*/ 0 w 212"/>
                <a:gd name="T3" fmla="*/ 82 h 824"/>
                <a:gd name="T4" fmla="*/ 130 w 212"/>
                <a:gd name="T5" fmla="*/ 824 h 824"/>
                <a:gd name="T6" fmla="*/ 164 w 212"/>
                <a:gd name="T7" fmla="*/ 822 h 824"/>
                <a:gd name="T8" fmla="*/ 159 w 212"/>
                <a:gd name="T9" fmla="*/ 0 h 8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350"/>
            </a:p>
          </p:txBody>
        </p:sp>
      </p:grpSp>
      <p:sp>
        <p:nvSpPr>
          <p:cNvPr id="31" name="Rectangle 80">
            <a:extLst>
              <a:ext uri="{FF2B5EF4-FFF2-40B4-BE49-F238E27FC236}">
                <a16:creationId xmlns:a16="http://schemas.microsoft.com/office/drawing/2014/main" id="{0EB7251E-75C6-451D-AC75-928FE0E827D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32" name="Line 81">
            <a:extLst>
              <a:ext uri="{FF2B5EF4-FFF2-40B4-BE49-F238E27FC236}">
                <a16:creationId xmlns:a16="http://schemas.microsoft.com/office/drawing/2014/main" id="{E296DB36-D687-4B42-9EBD-5BC19361AD0F}"/>
              </a:ext>
            </a:extLst>
          </p:cNvPr>
          <p:cNvSpPr>
            <a:spLocks noChangeShapeType="1"/>
          </p:cNvSpPr>
          <p:nvPr/>
        </p:nvSpPr>
        <p:spPr bwMode="gray">
          <a:xfrm>
            <a:off x="5480050" y="1589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33" name="Rectangle 82">
            <a:extLst>
              <a:ext uri="{FF2B5EF4-FFF2-40B4-BE49-F238E27FC236}">
                <a16:creationId xmlns:a16="http://schemas.microsoft.com/office/drawing/2014/main" id="{E5111AB9-4C58-4D1D-AF00-BF6C7F88F7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57701" y="3495675"/>
            <a:ext cx="1012825" cy="1025525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pic>
        <p:nvPicPr>
          <p:cNvPr id="34" name="Picture 83" descr="water">
            <a:extLst>
              <a:ext uri="{FF2B5EF4-FFF2-40B4-BE49-F238E27FC236}">
                <a16:creationId xmlns:a16="http://schemas.microsoft.com/office/drawing/2014/main" id="{62B6CC9F-931A-4BF6-BCCC-03F4951F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393398">
            <a:off x="2667002" y="609601"/>
            <a:ext cx="266382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5"/>
            <a:ext cx="8229600" cy="1470025"/>
          </a:xfrm>
          <a:effectLst/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95EE8A1B-5020-4D02-AC84-9B6FB2434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7151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0EB657F5-7099-4A2F-A58D-D86C8E33E6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7151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A8702D05-46FA-43F7-A98F-D26199655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7151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4E0D8-DA9B-4A8B-9569-DB378CFC2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55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231D13-4F61-4D64-BABE-97EA2DEE91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536484-95E8-4291-BF29-75512B3FDA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E5E94D-5CDE-438E-BDA8-CC070681BD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B7F96-34C0-40D0-B94C-512B5FFED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76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C69021-D0AD-4D35-9F65-D00C1B45C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3C424E-13F1-450D-A62F-544CB10731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7CF79B-7B39-4421-8E19-C0C020639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3710B-E162-4DFD-B771-8876AF8CD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96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7DBCA-EB35-4A90-92BB-7726493346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00A37-99A5-4605-BEA4-FA00F158B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3BE034-4D38-4F1E-A8E7-C3D046E2B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D6BE7-AD4D-45ED-A9D1-FF470BFCC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71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4B8865F-4605-4618-9527-20FA6C823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E2ECDDC-916E-4123-8AA4-F28A2D07F8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9D81854-D8CB-4862-AB1A-7CFF933AA0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A85DE-C920-41F7-9DAD-70CEE9789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88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390631F-BDBC-4D34-9AE3-FF191B8CD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A3136C6-CC94-480C-BC4E-73D85CCCC7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00E429F-09CA-4007-9E0F-47D5C64CC1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CD6F38-1D73-4561-91CF-967706E24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49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89BD29-E42B-43FD-BF25-AFCEF9066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F08E55-2351-4771-A691-F5AB85AAA9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8D9C0C-1343-4E72-9700-F8F8A01293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50CA9-96EF-452D-895E-704A156BDA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898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1686D9-BA96-4259-B656-E53AE9412B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4E2107-2858-496B-A5EB-F0D0456885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F4F435-363A-4CFD-994C-EF15AC51A2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A97CB-5312-40AB-B59E-4BFC29486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69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3DAE2-1FF7-4D81-9FBB-2C6F4555DE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1DE30B-C80F-4143-BDBB-AE7E49B962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16F58C-E7BB-4D65-89A8-BE25B92B67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4DB0F-F87D-4752-AF1C-E9C51766A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41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8EA099-6974-42CE-87F6-F7D95DA16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B99C4A-EE28-47B4-A816-8A42A496FA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622C16-ECC9-4ECA-9524-07E246F42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8D65-F805-4C1C-872F-BDDE94062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54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9"/>
            <a:ext cx="2057400" cy="58007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9"/>
            <a:ext cx="6019800" cy="58007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045D30-5C6B-4045-938D-BD6C4BEA3C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27BCB3-0127-4841-AC20-F89A10DA2C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A0277E-050F-4D61-882B-449939D767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9217F-2A80-4714-BA91-A00674DC15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09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9"/>
            <a:ext cx="8229600" cy="92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10FA05-51BB-4C18-8608-307897A27E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CDC0E-0447-4AC0-B7A1-60E0B172C6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4113BC-BAE7-457A-AF85-59F8789E9D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4C31E-770B-4266-8D2F-5732C3742F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514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9"/>
            <a:ext cx="8229600" cy="92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8229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90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1A88AD-68FD-4C5C-9CDB-94DE8F5F66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6FB015-5394-4E19-A97B-B058B18995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4B833-4431-476A-A096-59C44C8CB3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41ABB-2445-430C-8C65-102EA525C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1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9"/>
            <a:ext cx="8229600" cy="92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r>
              <a:rPr lang="ru-RU" noProof="0"/>
              <a:t>Вставка диаграммы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3EB7B5-CB50-4C90-883C-215AD4F89C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0FF5A3-0E60-4846-9E3A-C54ABA2A9D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FF2751-E75F-4CCE-9AC7-5468BF1215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2EF11-3191-49FB-B1E6-388181E8E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2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382B631-ED98-4F37-89F0-D3CAA41BFE74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23F37B-33E7-4390-BEC3-9529B5AE54EB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5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46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>
            <a:extLst>
              <a:ext uri="{FF2B5EF4-FFF2-40B4-BE49-F238E27FC236}">
                <a16:creationId xmlns:a16="http://schemas.microsoft.com/office/drawing/2014/main" id="{1F1727DF-CB0C-4F80-B336-5451267DE9CD}"/>
              </a:ext>
            </a:extLst>
          </p:cNvPr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/>
            <a:ahLst/>
            <a:cxnLst>
              <a:cxn ang="0">
                <a:pos x="5766" y="605"/>
              </a:cxn>
              <a:cxn ang="0">
                <a:pos x="5768" y="4325"/>
              </a:cxn>
              <a:cxn ang="0">
                <a:pos x="1082" y="4329"/>
              </a:cxn>
              <a:cxn ang="0">
                <a:pos x="13" y="3351"/>
              </a:cxn>
              <a:cxn ang="0">
                <a:pos x="0" y="0"/>
              </a:cxn>
              <a:cxn ang="0">
                <a:pos x="2428" y="7"/>
              </a:cxn>
              <a:cxn ang="0">
                <a:pos x="5766" y="605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ru-RU" sz="1350">
              <a:latin typeface="Arial" charset="0"/>
            </a:endParaRPr>
          </a:p>
        </p:txBody>
      </p:sp>
      <p:sp>
        <p:nvSpPr>
          <p:cNvPr id="1027" name="Freeform 9">
            <a:extLst>
              <a:ext uri="{FF2B5EF4-FFF2-40B4-BE49-F238E27FC236}">
                <a16:creationId xmlns:a16="http://schemas.microsoft.com/office/drawing/2014/main" id="{1BC87882-1EEA-4301-A445-AB7D528D99FA}"/>
              </a:ext>
            </a:extLst>
          </p:cNvPr>
          <p:cNvSpPr>
            <a:spLocks/>
          </p:cNvSpPr>
          <p:nvPr/>
        </p:nvSpPr>
        <p:spPr bwMode="gray">
          <a:xfrm>
            <a:off x="-4763" y="5500689"/>
            <a:ext cx="1441451" cy="1358900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358900 h 1100"/>
              <a:gd name="T4" fmla="*/ 1441451 w 1089"/>
              <a:gd name="T5" fmla="*/ 1358900 h 1100"/>
              <a:gd name="T6" fmla="*/ 0 w 1089"/>
              <a:gd name="T7" fmla="*/ 0 h 1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28" name="Line 13">
            <a:extLst>
              <a:ext uri="{FF2B5EF4-FFF2-40B4-BE49-F238E27FC236}">
                <a16:creationId xmlns:a16="http://schemas.microsoft.com/office/drawing/2014/main" id="{EF1859E2-A22D-4C99-873E-A752F2AF8A1F}"/>
              </a:ext>
            </a:extLst>
          </p:cNvPr>
          <p:cNvSpPr>
            <a:spLocks noChangeShapeType="1"/>
          </p:cNvSpPr>
          <p:nvPr/>
        </p:nvSpPr>
        <p:spPr bwMode="gray">
          <a:xfrm>
            <a:off x="527050" y="2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29" name="Line 14">
            <a:extLst>
              <a:ext uri="{FF2B5EF4-FFF2-40B4-BE49-F238E27FC236}">
                <a16:creationId xmlns:a16="http://schemas.microsoft.com/office/drawing/2014/main" id="{2D103240-B4BD-4BC7-942D-30353D4ACD5A}"/>
              </a:ext>
            </a:extLst>
          </p:cNvPr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30" name="Line 15">
            <a:extLst>
              <a:ext uri="{FF2B5EF4-FFF2-40B4-BE49-F238E27FC236}">
                <a16:creationId xmlns:a16="http://schemas.microsoft.com/office/drawing/2014/main" id="{FE171BF8-7873-4C95-9236-FAD9E333CD2A}"/>
              </a:ext>
            </a:extLst>
          </p:cNvPr>
          <p:cNvSpPr>
            <a:spLocks noChangeShapeType="1"/>
          </p:cNvSpPr>
          <p:nvPr/>
        </p:nvSpPr>
        <p:spPr bwMode="gray">
          <a:xfrm>
            <a:off x="2830513" y="2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2" name="Line 16">
            <a:extLst>
              <a:ext uri="{FF2B5EF4-FFF2-40B4-BE49-F238E27FC236}">
                <a16:creationId xmlns:a16="http://schemas.microsoft.com/office/drawing/2014/main" id="{7769B94F-E597-4D6D-B576-5F754C099190}"/>
              </a:ext>
            </a:extLst>
          </p:cNvPr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32" name="Line 17">
            <a:extLst>
              <a:ext uri="{FF2B5EF4-FFF2-40B4-BE49-F238E27FC236}">
                <a16:creationId xmlns:a16="http://schemas.microsoft.com/office/drawing/2014/main" id="{FF81E246-8BF7-4712-AF85-2B842F78481B}"/>
              </a:ext>
            </a:extLst>
          </p:cNvPr>
          <p:cNvSpPr>
            <a:spLocks noChangeShapeType="1"/>
          </p:cNvSpPr>
          <p:nvPr/>
        </p:nvSpPr>
        <p:spPr bwMode="gray">
          <a:xfrm>
            <a:off x="5133975" y="388939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33" name="Line 18">
            <a:extLst>
              <a:ext uri="{FF2B5EF4-FFF2-40B4-BE49-F238E27FC236}">
                <a16:creationId xmlns:a16="http://schemas.microsoft.com/office/drawing/2014/main" id="{A9EFB974-227A-46D3-B03C-691F7205A21D}"/>
              </a:ext>
            </a:extLst>
          </p:cNvPr>
          <p:cNvSpPr>
            <a:spLocks noChangeShapeType="1"/>
          </p:cNvSpPr>
          <p:nvPr/>
        </p:nvSpPr>
        <p:spPr bwMode="gray">
          <a:xfrm>
            <a:off x="6286500" y="619125"/>
            <a:ext cx="0" cy="6256339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34" name="Line 19">
            <a:extLst>
              <a:ext uri="{FF2B5EF4-FFF2-40B4-BE49-F238E27FC236}">
                <a16:creationId xmlns:a16="http://schemas.microsoft.com/office/drawing/2014/main" id="{32FE22CA-53C9-4D5C-959E-3EBA641C00D0}"/>
              </a:ext>
            </a:extLst>
          </p:cNvPr>
          <p:cNvSpPr>
            <a:spLocks noChangeShapeType="1"/>
          </p:cNvSpPr>
          <p:nvPr/>
        </p:nvSpPr>
        <p:spPr bwMode="gray">
          <a:xfrm>
            <a:off x="7439025" y="773114"/>
            <a:ext cx="0" cy="6102351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35" name="Line 20">
            <a:extLst>
              <a:ext uri="{FF2B5EF4-FFF2-40B4-BE49-F238E27FC236}">
                <a16:creationId xmlns:a16="http://schemas.microsoft.com/office/drawing/2014/main" id="{E4263551-3EAB-465C-9678-A6A8EDCF6FC6}"/>
              </a:ext>
            </a:extLst>
          </p:cNvPr>
          <p:cNvSpPr>
            <a:spLocks noChangeShapeType="1"/>
          </p:cNvSpPr>
          <p:nvPr/>
        </p:nvSpPr>
        <p:spPr bwMode="gray">
          <a:xfrm>
            <a:off x="8591550" y="900114"/>
            <a:ext cx="0" cy="5975351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36" name="Line 22">
            <a:extLst>
              <a:ext uri="{FF2B5EF4-FFF2-40B4-BE49-F238E27FC236}">
                <a16:creationId xmlns:a16="http://schemas.microsoft.com/office/drawing/2014/main" id="{869B6759-3D9A-446E-9FED-DF07CC397F6C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37" name="Line 23">
            <a:extLst>
              <a:ext uri="{FF2B5EF4-FFF2-40B4-BE49-F238E27FC236}">
                <a16:creationId xmlns:a16="http://schemas.microsoft.com/office/drawing/2014/main" id="{11797435-0DF3-4B39-9017-79AAB90B6414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38" name="Line 24">
            <a:extLst>
              <a:ext uri="{FF2B5EF4-FFF2-40B4-BE49-F238E27FC236}">
                <a16:creationId xmlns:a16="http://schemas.microsoft.com/office/drawing/2014/main" id="{ADEC2678-A5B4-4A57-ABC8-5225D994C1A5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39" name="Line 25">
            <a:extLst>
              <a:ext uri="{FF2B5EF4-FFF2-40B4-BE49-F238E27FC236}">
                <a16:creationId xmlns:a16="http://schemas.microsoft.com/office/drawing/2014/main" id="{CC046193-4DAB-4315-A26B-2DFA9F9D0F48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4579938" y="-788987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40" name="Line 26">
            <a:extLst>
              <a:ext uri="{FF2B5EF4-FFF2-40B4-BE49-F238E27FC236}">
                <a16:creationId xmlns:a16="http://schemas.microsoft.com/office/drawing/2014/main" id="{3C57217D-56CE-4E56-92C8-1E7E05877A63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4579938" y="334963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41" name="Line 27">
            <a:extLst>
              <a:ext uri="{FF2B5EF4-FFF2-40B4-BE49-F238E27FC236}">
                <a16:creationId xmlns:a16="http://schemas.microsoft.com/office/drawing/2014/main" id="{696CFFAA-160E-41BD-A918-35AB6BD236D7}"/>
              </a:ext>
            </a:extLst>
          </p:cNvPr>
          <p:cNvSpPr>
            <a:spLocks noChangeShapeType="1"/>
          </p:cNvSpPr>
          <p:nvPr/>
        </p:nvSpPr>
        <p:spPr bwMode="gray">
          <a:xfrm rot="5400000">
            <a:off x="4905376" y="1824039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195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42" name="Rectangle 28">
            <a:extLst>
              <a:ext uri="{FF2B5EF4-FFF2-40B4-BE49-F238E27FC236}">
                <a16:creationId xmlns:a16="http://schemas.microsoft.com/office/drawing/2014/main" id="{9C8AB624-5AAF-4D93-BD60-64991FD0215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005263" y="2692401"/>
            <a:ext cx="1128712" cy="1079500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1043" name="Rectangle 29">
            <a:extLst>
              <a:ext uri="{FF2B5EF4-FFF2-40B4-BE49-F238E27FC236}">
                <a16:creationId xmlns:a16="http://schemas.microsoft.com/office/drawing/2014/main" id="{EAA840BD-79DC-4E81-AF20-85647368A4C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459665" y="4937126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1044" name="Rectangle 30">
            <a:extLst>
              <a:ext uri="{FF2B5EF4-FFF2-40B4-BE49-F238E27FC236}">
                <a16:creationId xmlns:a16="http://schemas.microsoft.com/office/drawing/2014/main" id="{708AAEB4-2AC0-4760-921A-BAEEA3EA6342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9277" y="3808414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1045" name="Rectangle 31">
            <a:extLst>
              <a:ext uri="{FF2B5EF4-FFF2-40B4-BE49-F238E27FC236}">
                <a16:creationId xmlns:a16="http://schemas.microsoft.com/office/drawing/2014/main" id="{07157A71-D304-4089-BA0B-351640A120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07138" y="6064251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1046" name="Rectangle 32">
            <a:extLst>
              <a:ext uri="{FF2B5EF4-FFF2-40B4-BE49-F238E27FC236}">
                <a16:creationId xmlns:a16="http://schemas.microsoft.com/office/drawing/2014/main" id="{8AD91E62-B479-4F60-ABE2-BFBF4D51385E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1047" name="Rectangle 33">
            <a:extLst>
              <a:ext uri="{FF2B5EF4-FFF2-40B4-BE49-F238E27FC236}">
                <a16:creationId xmlns:a16="http://schemas.microsoft.com/office/drawing/2014/main" id="{6374FE0A-2634-4FF5-B5C8-C1B3DEA1855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52740" y="4938714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1048" name="Rectangle 34">
            <a:extLst>
              <a:ext uri="{FF2B5EF4-FFF2-40B4-BE49-F238E27FC236}">
                <a16:creationId xmlns:a16="http://schemas.microsoft.com/office/drawing/2014/main" id="{3E4C567B-1D97-44A7-96A8-528768E22CD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300790" y="1566863"/>
            <a:ext cx="1120775" cy="1079500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ru-RU" altLang="ru-RU" sz="1350"/>
          </a:p>
        </p:txBody>
      </p:sp>
      <p:sp>
        <p:nvSpPr>
          <p:cNvPr id="1049" name="Rectangle 3">
            <a:extLst>
              <a:ext uri="{FF2B5EF4-FFF2-40B4-BE49-F238E27FC236}">
                <a16:creationId xmlns:a16="http://schemas.microsoft.com/office/drawing/2014/main" id="{EBE5B36C-BD8E-44DE-B002-04086FD107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EDEFF6-3E63-4D99-9F4C-1ECF90482BE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1D9F6B-4C33-4F87-9119-923198DEE7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0DE94D-9D11-4EFD-95DD-30BC20AF41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fld id="{6500B107-ADFD-4E46-84BE-59F9622178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53" name="Freeform 36">
            <a:extLst>
              <a:ext uri="{FF2B5EF4-FFF2-40B4-BE49-F238E27FC236}">
                <a16:creationId xmlns:a16="http://schemas.microsoft.com/office/drawing/2014/main" id="{77637EE9-A084-4F99-81E4-00155AEF461D}"/>
              </a:ext>
            </a:extLst>
          </p:cNvPr>
          <p:cNvSpPr>
            <a:spLocks/>
          </p:cNvSpPr>
          <p:nvPr/>
        </p:nvSpPr>
        <p:spPr bwMode="gray">
          <a:xfrm>
            <a:off x="4041775" y="2"/>
            <a:ext cx="5105400" cy="739775"/>
          </a:xfrm>
          <a:custGeom>
            <a:avLst/>
            <a:gdLst>
              <a:gd name="T0" fmla="*/ 5105400 w 3130"/>
              <a:gd name="T1" fmla="*/ 739775 h 453"/>
              <a:gd name="T2" fmla="*/ 5105400 w 3130"/>
              <a:gd name="T3" fmla="*/ 0 h 453"/>
              <a:gd name="T4" fmla="*/ 0 w 3130"/>
              <a:gd name="T5" fmla="*/ 0 h 453"/>
              <a:gd name="T6" fmla="*/ 5105400 w 3130"/>
              <a:gd name="T7" fmla="*/ 739775 h 4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350"/>
          </a:p>
        </p:txBody>
      </p:sp>
      <p:sp>
        <p:nvSpPr>
          <p:cNvPr id="1054" name="Rectangle 2">
            <a:extLst>
              <a:ext uri="{FF2B5EF4-FFF2-40B4-BE49-F238E27FC236}">
                <a16:creationId xmlns:a16="http://schemas.microsoft.com/office/drawing/2014/main" id="{BD6AD6E2-5BFF-433D-A9F3-488B4B38C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9"/>
            <a:ext cx="8229600" cy="92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pic>
        <p:nvPicPr>
          <p:cNvPr id="1055" name="Picture 37" descr="water">
            <a:extLst>
              <a:ext uri="{FF2B5EF4-FFF2-40B4-BE49-F238E27FC236}">
                <a16:creationId xmlns:a16="http://schemas.microsoft.com/office/drawing/2014/main" id="{91609B76-846D-4CD6-AE69-43AF4E20A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786797">
            <a:off x="6629402" y="-381000"/>
            <a:ext cx="2417763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38" descr="3">
            <a:extLst>
              <a:ext uri="{FF2B5EF4-FFF2-40B4-BE49-F238E27FC236}">
                <a16:creationId xmlns:a16="http://schemas.microsoft.com/office/drawing/2014/main" id="{12A2ADB7-7F13-4D28-BCAF-6C5C2AC4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11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mk.rgo.ru/ru/club/mk-rgo-podgorenskiy-licey-imeni-na-belozorova" TargetMode="External"/><Relationship Id="rId5" Type="http://schemas.openxmlformats.org/officeDocument/2006/relationships/hyperlink" Target="https://vk.com/mklub_rgo_rossosh" TargetMode="External"/><Relationship Id="rId4" Type="http://schemas.openxmlformats.org/officeDocument/2006/relationships/hyperlink" Target="mailto:owcharenko.mkrgo@yandex.ru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07504" y="3573016"/>
            <a:ext cx="9036496" cy="157066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54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  <a:p>
            <a:pPr algn="ctr"/>
            <a:endParaRPr lang="ru-RU" sz="32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  <a:p>
            <a:pPr algn="ctr"/>
            <a:endParaRPr lang="ru-RU" sz="32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  <a:p>
            <a:pPr algn="ctr"/>
            <a:endParaRPr lang="ru-RU" sz="32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  <a:p>
            <a:pPr algn="ctr"/>
            <a:endParaRPr lang="ru-RU" sz="28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  <a:p>
            <a:pPr algn="ctr"/>
            <a:endParaRPr lang="ru-RU" sz="20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n-lt"/>
            </a:endParaRPr>
          </a:p>
          <a:p>
            <a:pPr algn="ctr"/>
            <a:r>
              <a:rPr lang="ru-RU" altLang="ru-RU" sz="44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nstantia" panose="02030602050306030303" pitchFamily="18" charset="0"/>
              </a:rPr>
              <a:t>Мастер-класс</a:t>
            </a:r>
          </a:p>
          <a:p>
            <a:pPr algn="ctr"/>
            <a:r>
              <a:rPr lang="ru-RU" altLang="ru-RU" sz="44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nstantia" panose="02030602050306030303" pitchFamily="18" charset="0"/>
              </a:rPr>
              <a:t>«Изучаем Россию и мир, </a:t>
            </a:r>
          </a:p>
          <a:p>
            <a:pPr algn="ctr"/>
            <a:r>
              <a:rPr lang="ru-RU" altLang="ru-RU" sz="44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nstantia" panose="02030602050306030303" pitchFamily="18" charset="0"/>
              </a:rPr>
              <a:t>вместе с </a:t>
            </a:r>
          </a:p>
          <a:p>
            <a:pPr algn="ctr"/>
            <a:r>
              <a:rPr lang="ru-RU" altLang="ru-RU" sz="4400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nstantia" panose="02030602050306030303" pitchFamily="18" charset="0"/>
              </a:rPr>
              <a:t>Молодежным клубом РГО»</a:t>
            </a:r>
            <a:endParaRPr lang="ru-RU" altLang="ru-RU" sz="4000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44" y="3425"/>
            <a:ext cx="1664797" cy="222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0245"/>
            <a:ext cx="2470644" cy="1734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6FF2C1-19D1-410C-B8B2-EE9FE5521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061" y="223890"/>
            <a:ext cx="2506945" cy="16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07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/>
          <a:stretch/>
        </p:blipFill>
        <p:spPr>
          <a:xfrm>
            <a:off x="755576" y="908720"/>
            <a:ext cx="7632848" cy="5523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020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77CC8-580A-47A1-A1E3-5B8D9557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77681B-1374-4EE5-9B0D-46A363BA390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B419578-6862-47D6-8686-14ABD94526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" y="0"/>
            <a:ext cx="4867979" cy="324820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D1B670-352F-4882-B02E-B5A47BBCB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52" y="5364"/>
            <a:ext cx="4677660" cy="3121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6AD40A-0BDC-4B85-8E4D-C7196C4AF2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6"/>
          <a:stretch/>
        </p:blipFill>
        <p:spPr>
          <a:xfrm>
            <a:off x="685232" y="2852936"/>
            <a:ext cx="803582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91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E1D93-A6D2-45DD-8E77-E12F398A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503862-0026-404B-AB46-F34C8DBCC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0" y="210277"/>
            <a:ext cx="4408758" cy="2941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9F0B22-3720-4CB8-A6B6-91E738675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0" y="3193203"/>
            <a:ext cx="4686346" cy="3127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617314-8D5C-4C2E-B701-188C8D436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11" y="3205513"/>
            <a:ext cx="4665896" cy="3081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3D1153-A664-4A5B-B00C-182EDC16D3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/>
          <a:stretch/>
        </p:blipFill>
        <p:spPr>
          <a:xfrm>
            <a:off x="4472282" y="196210"/>
            <a:ext cx="4408758" cy="295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7254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71038-8F37-4C02-99BF-650560A9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BEC29C-20ED-4C92-87E3-3BFCDED45BE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FBF7CD0-5EE9-4863-8A65-10B78B536C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66" y="2969318"/>
            <a:ext cx="5347246" cy="3563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9D511A-DA85-41AB-870A-BFC6D7CF1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6" y="191246"/>
            <a:ext cx="5999689" cy="3999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02807C-A383-4CFA-8AB8-76A49B0E2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" y="188641"/>
            <a:ext cx="5251935" cy="3547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BADB6F-9D4A-4A7F-9C0A-4DE1B8A63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" y="3753980"/>
            <a:ext cx="4225894" cy="2778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008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23B59-F0B7-4E95-9424-1E0B8514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12FDF8-A01D-43B1-983E-94648D38F7A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2E2EB-2B41-4220-94DC-936763F2C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5" y="704215"/>
            <a:ext cx="8734750" cy="5828347"/>
          </a:xfrm>
          <a:prstGeom prst="rect">
            <a:avLst/>
          </a:prstGeom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id="{65CF18E3-3591-4391-8958-54C40529DA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135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100D3F-4144-4BF1-8459-D8221BC8C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/>
          <a:stretch/>
        </p:blipFill>
        <p:spPr>
          <a:xfrm>
            <a:off x="4549322" y="2878766"/>
            <a:ext cx="4459988" cy="3360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B386-E34A-43A8-ACC2-FD60B800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F6488D-255A-4722-870A-53AEDA083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"/>
          <a:stretch/>
        </p:blipFill>
        <p:spPr>
          <a:xfrm>
            <a:off x="211707" y="3004464"/>
            <a:ext cx="4337615" cy="3235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257369-586B-4FAF-8F66-FAB84E271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22" y="229786"/>
            <a:ext cx="4459988" cy="2903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8A2A87-0296-45C0-9919-12F5E08AF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1" y="229786"/>
            <a:ext cx="4372041" cy="291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199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88957-F989-4B1A-9D6E-8CCE30D3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E07DF1-378A-4BC6-A0D0-482B90A60B8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6B4B7C-3DD3-4664-95A0-D55E3F752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13" y="3102699"/>
            <a:ext cx="5431787" cy="38639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BB95F0-EFF4-4F89-9F7F-A334B2110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r="4867"/>
          <a:stretch/>
        </p:blipFill>
        <p:spPr>
          <a:xfrm>
            <a:off x="-20908" y="3154056"/>
            <a:ext cx="4880940" cy="38639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F4B273-386F-430B-BAC6-F61753E6B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51" y="-6097"/>
            <a:ext cx="4500569" cy="3160153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3548A312-C4FD-4B83-B9D5-7B9CB1BCC9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4690864" cy="3130024"/>
          </a:xfrm>
        </p:spPr>
      </p:pic>
    </p:spTree>
    <p:extLst>
      <p:ext uri="{BB962C8B-B14F-4D97-AF65-F5344CB8AC3E}">
        <p14:creationId xmlns:p14="http://schemas.microsoft.com/office/powerpoint/2010/main" val="2052077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77CC8-580A-47A1-A1E3-5B8D95577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77681B-1374-4EE5-9B0D-46A363BA3904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B419578-6862-47D6-8686-14ABD94526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" y="0"/>
            <a:ext cx="4867979" cy="324820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D1B670-352F-4882-B02E-B5A47BBCB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52" y="5364"/>
            <a:ext cx="4677660" cy="3121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6AD40A-0BDC-4B85-8E4D-C7196C4AF2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6"/>
          <a:stretch/>
        </p:blipFill>
        <p:spPr>
          <a:xfrm>
            <a:off x="685232" y="2852936"/>
            <a:ext cx="803582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68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E1D93-A6D2-45DD-8E77-E12F398A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503862-0026-404B-AB46-F34C8DBCC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0" y="210277"/>
            <a:ext cx="4408758" cy="2941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9F0B22-3720-4CB8-A6B6-91E738675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0" y="3193203"/>
            <a:ext cx="4686346" cy="3127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617314-8D5C-4C2E-B701-188C8D436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11" y="3205513"/>
            <a:ext cx="4665896" cy="3081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3D1153-A664-4A5B-B00C-182EDC16D3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/>
          <a:stretch/>
        </p:blipFill>
        <p:spPr>
          <a:xfrm>
            <a:off x="4472282" y="196210"/>
            <a:ext cx="4408758" cy="295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881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471038-8F37-4C02-99BF-650560A9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BEC29C-20ED-4C92-87E3-3BFCDED45BE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FBF7CD0-5EE9-4863-8A65-10B78B536C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66" y="2969318"/>
            <a:ext cx="5347246" cy="3563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9D511A-DA85-41AB-870A-BFC6D7CF1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36" y="191246"/>
            <a:ext cx="5999689" cy="3999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02807C-A383-4CFA-8AB8-76A49B0E2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" y="188641"/>
            <a:ext cx="5251935" cy="35476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BADB6F-9D4A-4A7F-9C0A-4DE1B8A63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7" y="3753980"/>
            <a:ext cx="4225894" cy="2778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96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s://pp.vk.me/c637616/v637616011/18b2d/hR5WseEXU_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315" name="AutoShape 4" descr="https://pp.vk.me/c637616/v637616011/18b2d/hR5WseEXU_Y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75297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7" descr="https://naked-science.ru/sites/default/files/article/140304-vlad-putin-jsw-324p_8d3bf39b7c5e2788f5b66b50bd31fa65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3318" name="Picture 12" descr="http://www.playcast.ru/uploads/2014/10/07/1011384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500438"/>
            <a:ext cx="43688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ьная выноска 4"/>
          <p:cNvSpPr/>
          <p:nvPr/>
        </p:nvSpPr>
        <p:spPr>
          <a:xfrm flipH="1">
            <a:off x="155575" y="1720850"/>
            <a:ext cx="5495925" cy="4371975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Молодёжное движение РГО должно объединить неравнодушных, активных, молодых людей вокруг действительно полезных и содержательных инициатив, предоставить им площадку для самореализации.  Кроме того, и это принципиальный вопрос, РГО сможет, таким образом, растить достойную смену, и значит, ситуация 90-х годов, когда Общество почти уже кануло в Лету, надеюсь, уже больше никогда не повторится»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3127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1CB4"/>
                </a:solidFill>
                <a:effectLst/>
                <a:uLnTx/>
                <a:uFillTx/>
                <a:latin typeface="Bookman Old Style" panose="02050604050505020204" pitchFamily="18" charset="0"/>
                <a:ea typeface="Batang" panose="02030600000101010101" pitchFamily="18" charset="-127"/>
                <a:cs typeface="+mn-cs"/>
              </a:rPr>
              <a:t>Председатель Попечительского Совета РГО, Президент России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1CB4"/>
                </a:solidFill>
                <a:effectLst/>
                <a:uLnTx/>
                <a:uFillTx/>
                <a:latin typeface="Bookman Old Style" panose="02050604050505020204" pitchFamily="18" charset="0"/>
                <a:ea typeface="Batang" panose="02030600000101010101" pitchFamily="18" charset="-127"/>
                <a:cs typeface="+mn-cs"/>
              </a:rPr>
              <a:t> В.В. Путин</a:t>
            </a:r>
          </a:p>
        </p:txBody>
      </p:sp>
    </p:spTree>
    <p:extLst>
      <p:ext uri="{BB962C8B-B14F-4D97-AF65-F5344CB8AC3E}">
        <p14:creationId xmlns:p14="http://schemas.microsoft.com/office/powerpoint/2010/main" val="3683971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23B59-F0B7-4E95-9424-1E0B8514B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12FDF8-A01D-43B1-983E-94648D38F7A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2E2EB-2B41-4220-94DC-936763F2C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5" y="704215"/>
            <a:ext cx="8734750" cy="5828347"/>
          </a:xfrm>
          <a:prstGeom prst="rect">
            <a:avLst/>
          </a:prstGeom>
        </p:spPr>
      </p:pic>
      <p:sp>
        <p:nvSpPr>
          <p:cNvPr id="12" name="Объект 11">
            <a:extLst>
              <a:ext uri="{FF2B5EF4-FFF2-40B4-BE49-F238E27FC236}">
                <a16:creationId xmlns:a16="http://schemas.microsoft.com/office/drawing/2014/main" id="{65CF18E3-3591-4391-8958-54C40529DA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78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100D3F-4144-4BF1-8459-D8221BC8C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/>
          <a:stretch/>
        </p:blipFill>
        <p:spPr>
          <a:xfrm>
            <a:off x="4549322" y="2878766"/>
            <a:ext cx="4459988" cy="33607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B386-E34A-43A8-ACC2-FD60B800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F6488D-255A-4722-870A-53AEDA083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6"/>
          <a:stretch/>
        </p:blipFill>
        <p:spPr>
          <a:xfrm>
            <a:off x="211707" y="3004464"/>
            <a:ext cx="4337615" cy="3235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257369-586B-4FAF-8F66-FAB84E2711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22" y="229786"/>
            <a:ext cx="4459988" cy="2903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8A2A87-0296-45C0-9919-12F5E08AF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1" y="229786"/>
            <a:ext cx="4372041" cy="291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16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88957-F989-4B1A-9D6E-8CCE30D36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E07DF1-378A-4BC6-A0D0-482B90A60B8D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6B4B7C-3DD3-4664-95A0-D55E3F752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13" y="3102699"/>
            <a:ext cx="5431787" cy="38639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BB95F0-EFF4-4F89-9F7F-A334B2110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r="4867"/>
          <a:stretch/>
        </p:blipFill>
        <p:spPr>
          <a:xfrm>
            <a:off x="-20908" y="3154056"/>
            <a:ext cx="4880940" cy="38639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1F4B273-386F-430B-BAC6-F61753E6B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51" y="-6097"/>
            <a:ext cx="4500569" cy="3160153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3548A312-C4FD-4B83-B9D5-7B9CB1BCC9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4690864" cy="3130024"/>
          </a:xfrm>
        </p:spPr>
      </p:pic>
    </p:spTree>
    <p:extLst>
      <p:ext uri="{BB962C8B-B14F-4D97-AF65-F5344CB8AC3E}">
        <p14:creationId xmlns:p14="http://schemas.microsoft.com/office/powerpoint/2010/main" val="2555738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3266" y="222805"/>
            <a:ext cx="9144000" cy="129266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Молодёжный клуб РГО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на базе МБОУ «Подгоренский лицей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имени Н.А. Белозорова»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5D1066-FF24-40A2-8432-65E7359DA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3" y="222805"/>
            <a:ext cx="1610789" cy="1131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22F5B-50D6-4707-B2F0-EC8B59B14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252"/>
          <a:stretch/>
        </p:blipFill>
        <p:spPr>
          <a:xfrm>
            <a:off x="7287393" y="231510"/>
            <a:ext cx="1689716" cy="1085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41E197-3BE9-4A31-8B51-4966260BF6E1}"/>
              </a:ext>
            </a:extLst>
          </p:cNvPr>
          <p:cNvSpPr/>
          <p:nvPr/>
        </p:nvSpPr>
        <p:spPr>
          <a:xfrm>
            <a:off x="115142" y="1503608"/>
            <a:ext cx="90771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Многопрофильный лагерь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«Возвращение к истокам-2020»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FA7740-8FA5-4003-92CB-547BA9A8D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14" y="2488675"/>
            <a:ext cx="6678372" cy="422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74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789" y="966330"/>
            <a:ext cx="9144000" cy="129266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Молодёжный клуб РГО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на базе МБОУ «Подгоренский лицей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имени Н.А. Белозорова»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5D1066-FF24-40A2-8432-65E7359DA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0" y="966330"/>
            <a:ext cx="1610789" cy="1131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22F5B-50D6-4707-B2F0-EC8B59B14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252"/>
          <a:stretch/>
        </p:blipFill>
        <p:spPr>
          <a:xfrm>
            <a:off x="7308639" y="978073"/>
            <a:ext cx="1689716" cy="1085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41E197-3BE9-4A31-8B51-4966260BF6E1}"/>
              </a:ext>
            </a:extLst>
          </p:cNvPr>
          <p:cNvSpPr/>
          <p:nvPr/>
        </p:nvSpPr>
        <p:spPr>
          <a:xfrm>
            <a:off x="0" y="2348880"/>
            <a:ext cx="90771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Образовательно-просветительская акция</a:t>
            </a:r>
          </a:p>
          <a:p>
            <a:pPr algn="ctr"/>
            <a:r>
              <a:rPr lang="ru-RU" sz="28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«День археолога-2020»</a:t>
            </a:r>
          </a:p>
          <a:p>
            <a:pPr algn="ctr"/>
            <a:endParaRPr lang="ru-RU" sz="28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endParaRPr lang="ru-RU" sz="28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DF307C-9B46-4B06-8CDF-41736D2A9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6" y="3787292"/>
            <a:ext cx="3240361" cy="2160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DCE031-2FAF-460F-9C1D-7D424DBF9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554" y="3787292"/>
            <a:ext cx="3156542" cy="2160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Изображение выглядит как человек, режет, держ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6242267D-C869-4B9F-BF12-E099C1AF5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87292"/>
            <a:ext cx="3240360" cy="2160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3549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24789" y="966330"/>
            <a:ext cx="9144000" cy="1292662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Молодёжный клуб РГО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на базе МБОУ «Подгоренский лицей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имени Н.А. Белозорова»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5D1066-FF24-40A2-8432-65E7359DA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0" y="966330"/>
            <a:ext cx="1610789" cy="1131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22F5B-50D6-4707-B2F0-EC8B59B14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252"/>
          <a:stretch/>
        </p:blipFill>
        <p:spPr>
          <a:xfrm>
            <a:off x="7308639" y="978073"/>
            <a:ext cx="1689716" cy="1085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41E197-3BE9-4A31-8B51-4966260BF6E1}"/>
              </a:ext>
            </a:extLst>
          </p:cNvPr>
          <p:cNvSpPr/>
          <p:nvPr/>
        </p:nvSpPr>
        <p:spPr>
          <a:xfrm>
            <a:off x="-24790" y="2201727"/>
            <a:ext cx="91019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Образовательно-просветительская акция</a:t>
            </a:r>
          </a:p>
          <a:p>
            <a:pPr algn="ctr"/>
            <a:r>
              <a:rPr lang="ru-RU" sz="28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«День Русского географического общества»</a:t>
            </a:r>
          </a:p>
          <a:p>
            <a:pPr algn="ctr"/>
            <a:endParaRPr lang="ru-RU" sz="28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endParaRPr lang="ru-RU" sz="2800" dirty="0">
              <a:solidFill>
                <a:prstClr val="black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" name="Рисунок 8" descr="Изображение выглядит как здание, стары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CE0CAB55-0F11-4064-9D1F-27FF7BBE8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3328647"/>
            <a:ext cx="3816424" cy="2540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991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70952-C446-4D8F-A68E-946C8324E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16F499-4750-4661-8F22-B8D164D5F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5" y="2996952"/>
            <a:ext cx="7380129" cy="3730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C98BED-05D7-431C-B602-8BC6CE373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05" y="274639"/>
            <a:ext cx="5131787" cy="245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06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96911-D4BD-4F99-B21B-AFC2CE72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7434603-E745-4371-B648-05FE9C5A6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994"/>
            <a:ext cx="6192688" cy="6405367"/>
          </a:xfrm>
        </p:spPr>
      </p:pic>
    </p:spTree>
    <p:extLst>
      <p:ext uri="{BB962C8B-B14F-4D97-AF65-F5344CB8AC3E}">
        <p14:creationId xmlns:p14="http://schemas.microsoft.com/office/powerpoint/2010/main" val="1976968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F5CBBD-FF10-4DDF-8038-3C5859B0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35396A-AA5E-495F-A692-92433F9B6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68" y="277605"/>
            <a:ext cx="7118064" cy="6308722"/>
          </a:xfrm>
        </p:spPr>
      </p:pic>
    </p:spTree>
    <p:extLst>
      <p:ext uri="{BB962C8B-B14F-4D97-AF65-F5344CB8AC3E}">
        <p14:creationId xmlns:p14="http://schemas.microsoft.com/office/powerpoint/2010/main" val="6039338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1F6A74-AB11-4B24-A1C3-12DC7FAFB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BCABAC-FBDE-4602-84E7-14E34567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6139"/>
            <a:ext cx="8692627" cy="4896544"/>
          </a:xfrm>
        </p:spPr>
      </p:pic>
    </p:spTree>
    <p:extLst>
      <p:ext uri="{BB962C8B-B14F-4D97-AF65-F5344CB8AC3E}">
        <p14:creationId xmlns:p14="http://schemas.microsoft.com/office/powerpoint/2010/main" val="183427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рирода, люди, гор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E48C7915-7D11-4A5F-9C56-A5FD061C3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67" y="296652"/>
            <a:ext cx="8906309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05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58B32-3598-4A21-8A79-5285E4A1D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A2C408-D163-436F-9125-83C339BA8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6434"/>
            <a:ext cx="8134998" cy="6094894"/>
          </a:xfrm>
        </p:spPr>
      </p:pic>
    </p:spTree>
    <p:extLst>
      <p:ext uri="{BB962C8B-B14F-4D97-AF65-F5344CB8AC3E}">
        <p14:creationId xmlns:p14="http://schemas.microsoft.com/office/powerpoint/2010/main" val="657878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E61BF-C678-4129-AA0E-5AFA918C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23A284E-88BD-463E-B2A6-1424A4ADF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4639"/>
            <a:ext cx="4824536" cy="6432715"/>
          </a:xfrm>
        </p:spPr>
      </p:pic>
    </p:spTree>
    <p:extLst>
      <p:ext uri="{BB962C8B-B14F-4D97-AF65-F5344CB8AC3E}">
        <p14:creationId xmlns:p14="http://schemas.microsoft.com/office/powerpoint/2010/main" val="789866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8C827-D85F-47CC-B50B-AF7F61E6C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8EE2DF-B7B1-4260-BA0E-27EDBE9BE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55" y="620688"/>
            <a:ext cx="8584689" cy="4824536"/>
          </a:xfrm>
        </p:spPr>
      </p:pic>
    </p:spTree>
    <p:extLst>
      <p:ext uri="{BB962C8B-B14F-4D97-AF65-F5344CB8AC3E}">
        <p14:creationId xmlns:p14="http://schemas.microsoft.com/office/powerpoint/2010/main" val="1806153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DE5BE-D688-4B71-9378-CBF311E9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0FF57E-75A6-47D6-8CE7-366BBE83B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95" y="735695"/>
            <a:ext cx="8441210" cy="5386609"/>
          </a:xfrm>
        </p:spPr>
      </p:pic>
    </p:spTree>
    <p:extLst>
      <p:ext uri="{BB962C8B-B14F-4D97-AF65-F5344CB8AC3E}">
        <p14:creationId xmlns:p14="http://schemas.microsoft.com/office/powerpoint/2010/main" val="4187036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97E765-E622-4BEC-B7A9-724B01D88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D8D764-305E-403E-B83C-3815B70E9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938" y="187359"/>
            <a:ext cx="5054123" cy="6664779"/>
          </a:xfrm>
        </p:spPr>
      </p:pic>
    </p:spTree>
    <p:extLst>
      <p:ext uri="{BB962C8B-B14F-4D97-AF65-F5344CB8AC3E}">
        <p14:creationId xmlns:p14="http://schemas.microsoft.com/office/powerpoint/2010/main" val="923928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2" descr="C:\Users\Пользователь\Desktop\Безымянный.jpg">
            <a:extLst>
              <a:ext uri="{FF2B5EF4-FFF2-40B4-BE49-F238E27FC236}">
                <a16:creationId xmlns:a16="http://schemas.microsoft.com/office/drawing/2014/main" id="{EA4EB14C-D140-4426-B22B-C9654EDA6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914400"/>
            <a:ext cx="4784725" cy="4530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6">
            <a:extLst>
              <a:ext uri="{FF2B5EF4-FFF2-40B4-BE49-F238E27FC236}">
                <a16:creationId xmlns:a16="http://schemas.microsoft.com/office/drawing/2014/main" id="{D5E1CE10-6DA7-42A8-8C78-9816D415E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3" name="Rectangle 12">
            <a:extLst>
              <a:ext uri="{FF2B5EF4-FFF2-40B4-BE49-F238E27FC236}">
                <a16:creationId xmlns:a16="http://schemas.microsoft.com/office/drawing/2014/main" id="{54E25570-7F43-45E9-9A42-09A4CCFA4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4" name="Rectangle 3">
            <a:extLst>
              <a:ext uri="{FF2B5EF4-FFF2-40B4-BE49-F238E27FC236}">
                <a16:creationId xmlns:a16="http://schemas.microsoft.com/office/drawing/2014/main" id="{A9662BB1-0FFD-4D8C-8C5C-1E3373CC3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3195637"/>
            <a:ext cx="3819525" cy="1003300"/>
          </a:xfrm>
          <a:prstGeom prst="rect">
            <a:avLst/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Сайт Администрации Россошанского муниципального района</a:t>
            </a:r>
            <a:endParaRPr kumimoji="0" lang="ru-RU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415" name="Rectangle 3">
            <a:extLst>
              <a:ext uri="{FF2B5EF4-FFF2-40B4-BE49-F238E27FC236}">
                <a16:creationId xmlns:a16="http://schemas.microsoft.com/office/drawing/2014/main" id="{516994A7-1A60-4158-BFD6-670F69018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5088" y="4338904"/>
            <a:ext cx="3827463" cy="1657350"/>
          </a:xfrm>
          <a:prstGeom prst="rect">
            <a:avLst/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Официальная группа «Молодёжный клуб РГО «Россошанского района - число участников  – </a:t>
            </a: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2350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7" name="Rectangle 3">
            <a:extLst>
              <a:ext uri="{FF2B5EF4-FFF2-40B4-BE49-F238E27FC236}">
                <a16:creationId xmlns:a16="http://schemas.microsoft.com/office/drawing/2014/main" id="{8F43B2BB-4092-4F79-A840-F1F2DDAA5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7" y="864843"/>
            <a:ext cx="3827463" cy="1382713"/>
          </a:xfrm>
          <a:prstGeom prst="rect">
            <a:avLst/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Информационный портал-сайт ВОО «Русское географическое общество» - раздел «Молодежный клуб РГО»</a:t>
            </a: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418" name="Рисунок 1">
            <a:extLst>
              <a:ext uri="{FF2B5EF4-FFF2-40B4-BE49-F238E27FC236}">
                <a16:creationId xmlns:a16="http://schemas.microsoft.com/office/drawing/2014/main" id="{4BAF6849-036D-4AE2-AA55-FA386DCC2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5605463"/>
            <a:ext cx="47529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9" name="Group 23">
            <a:extLst>
              <a:ext uri="{FF2B5EF4-FFF2-40B4-BE49-F238E27FC236}">
                <a16:creationId xmlns:a16="http://schemas.microsoft.com/office/drawing/2014/main" id="{9759E9C8-AEEA-4DDF-A269-C23A7BB11EBB}"/>
              </a:ext>
            </a:extLst>
          </p:cNvPr>
          <p:cNvGrpSpPr>
            <a:grpSpLocks/>
          </p:cNvGrpSpPr>
          <p:nvPr/>
        </p:nvGrpSpPr>
        <p:grpSpPr bwMode="auto">
          <a:xfrm>
            <a:off x="92075" y="115888"/>
            <a:ext cx="8656638" cy="712788"/>
            <a:chOff x="555" y="1126"/>
            <a:chExt cx="1502" cy="339"/>
          </a:xfrm>
        </p:grpSpPr>
        <p:sp>
          <p:nvSpPr>
            <p:cNvPr id="13" name="AutoShape 24">
              <a:extLst>
                <a:ext uri="{FF2B5EF4-FFF2-40B4-BE49-F238E27FC236}">
                  <a16:creationId xmlns:a16="http://schemas.microsoft.com/office/drawing/2014/main" id="{48C5D5C7-C288-4B84-A6C3-48D0336167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55" y="1126"/>
              <a:ext cx="1502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36078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25">
              <a:extLst>
                <a:ext uri="{FF2B5EF4-FFF2-40B4-BE49-F238E27FC236}">
                  <a16:creationId xmlns:a16="http://schemas.microsoft.com/office/drawing/2014/main" id="{28B483F1-6A41-44DE-80A2-40194479AF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4" y="1145"/>
              <a:ext cx="1464" cy="30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alpha val="89999"/>
                  </a:schemeClr>
                </a:gs>
                <a:gs pos="5000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89999"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" name="Rectangle 26">
            <a:extLst>
              <a:ext uri="{FF2B5EF4-FFF2-40B4-BE49-F238E27FC236}">
                <a16:creationId xmlns:a16="http://schemas.microsoft.com/office/drawing/2014/main" id="{93596CAF-AD33-4780-96A2-9BBD8E775E4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5263" y="238452"/>
            <a:ext cx="885666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itchFamily="34" charset="0"/>
                <a:ea typeface="+mn-ea"/>
                <a:cs typeface="+mn-cs"/>
              </a:rPr>
              <a:t>Информирование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3F557E0F-8A91-449E-A7C5-15734849A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6" y="2341744"/>
            <a:ext cx="3827463" cy="780228"/>
          </a:xfrm>
          <a:prstGeom prst="rect">
            <a:avLst/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Федеральный портал-сайт «Молодежного клуба РГО»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191884"/>
      </p:ext>
    </p:extLst>
  </p:cSld>
  <p:clrMapOvr>
    <a:masterClrMapping/>
  </p:clrMapOvr>
  <p:transition spd="slow" advTm="764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6">
            <a:extLst>
              <a:ext uri="{FF2B5EF4-FFF2-40B4-BE49-F238E27FC236}">
                <a16:creationId xmlns:a16="http://schemas.microsoft.com/office/drawing/2014/main" id="{A11961FC-557F-4CF0-B17E-241E6FCBE145}"/>
              </a:ext>
            </a:extLst>
          </p:cNvPr>
          <p:cNvSpPr>
            <a:spLocks noChangeArrowheads="1"/>
          </p:cNvSpPr>
          <p:nvPr/>
        </p:nvSpPr>
        <p:spPr bwMode="gray">
          <a:xfrm rot="10800000">
            <a:off x="1531144" y="4410127"/>
            <a:ext cx="6007894" cy="450056"/>
          </a:xfrm>
          <a:prstGeom prst="roundRect">
            <a:avLst>
              <a:gd name="adj" fmla="val 542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85882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legacyPerspectiveBottom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AutoShape 4">
            <a:extLst>
              <a:ext uri="{FF2B5EF4-FFF2-40B4-BE49-F238E27FC236}">
                <a16:creationId xmlns:a16="http://schemas.microsoft.com/office/drawing/2014/main" id="{EF95EFA7-8A55-40E1-8D54-ACCCDD1B77B2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1446610" y="3394473"/>
            <a:ext cx="6023372" cy="381000"/>
          </a:xfrm>
          <a:prstGeom prst="roundRect">
            <a:avLst>
              <a:gd name="adj" fmla="val 53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legacyPerspectiveBottom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5DCCD235-5757-4FC9-9C25-635AE30AE0F8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1485176" y="2265814"/>
            <a:ext cx="6048375" cy="381000"/>
          </a:xfrm>
          <a:prstGeom prst="roundRect">
            <a:avLst>
              <a:gd name="adj" fmla="val 53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legacyPerspectiveBottom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AutoShape 6">
            <a:extLst>
              <a:ext uri="{FF2B5EF4-FFF2-40B4-BE49-F238E27FC236}">
                <a16:creationId xmlns:a16="http://schemas.microsoft.com/office/drawing/2014/main" id="{792424F8-74DF-4726-B215-599DCEE738F4}"/>
              </a:ext>
            </a:extLst>
          </p:cNvPr>
          <p:cNvSpPr>
            <a:spLocks noChangeArrowheads="1"/>
          </p:cNvSpPr>
          <p:nvPr/>
        </p:nvSpPr>
        <p:spPr bwMode="gray">
          <a:xfrm rot="10800000">
            <a:off x="1509713" y="1524002"/>
            <a:ext cx="6007894" cy="633413"/>
          </a:xfrm>
          <a:prstGeom prst="roundRect">
            <a:avLst>
              <a:gd name="adj" fmla="val 5421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85882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legacyPerspectiveBottom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DBEEED2F-CFC5-4989-A3BE-6E27D2207811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1511870" y="3953233"/>
            <a:ext cx="5981700" cy="382190"/>
          </a:xfrm>
          <a:prstGeom prst="roundRect">
            <a:avLst>
              <a:gd name="adj" fmla="val 658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85882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03C00A48-FD05-4C1D-8E18-3BE8D8A3F58F}"/>
              </a:ext>
            </a:extLst>
          </p:cNvPr>
          <p:cNvSpPr>
            <a:spLocks noChangeArrowheads="1"/>
          </p:cNvSpPr>
          <p:nvPr/>
        </p:nvSpPr>
        <p:spPr bwMode="invGray">
          <a:xfrm flipV="1">
            <a:off x="1539479" y="2811888"/>
            <a:ext cx="5991225" cy="525383"/>
          </a:xfrm>
          <a:prstGeom prst="roundRect">
            <a:avLst>
              <a:gd name="adj" fmla="val 6620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85882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legacyPerspectiveTopLef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F888C1-3A30-4B4B-A4F0-418441109416}"/>
              </a:ext>
            </a:extLst>
          </p:cNvPr>
          <p:cNvSpPr txBox="1"/>
          <p:nvPr/>
        </p:nvSpPr>
        <p:spPr>
          <a:xfrm>
            <a:off x="2084190" y="2306296"/>
            <a:ext cx="4676775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ВОО «Русское географическое общество»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E53743-C3F9-4E0B-ABF8-D7B9819E4F8A}"/>
              </a:ext>
            </a:extLst>
          </p:cNvPr>
          <p:cNvSpPr txBox="1"/>
          <p:nvPr/>
        </p:nvSpPr>
        <p:spPr>
          <a:xfrm>
            <a:off x="1563477" y="3429001"/>
            <a:ext cx="584083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Администрация Россошанского муниципального района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F4D6C1-746B-4A94-ADC9-FB8FF3B646D6}"/>
              </a:ext>
            </a:extLst>
          </p:cNvPr>
          <p:cNvSpPr txBox="1"/>
          <p:nvPr/>
        </p:nvSpPr>
        <p:spPr>
          <a:xfrm>
            <a:off x="2164333" y="4436603"/>
            <a:ext cx="4676775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</a:rPr>
              <a:t>Молодежный клуб РГО</a:t>
            </a:r>
          </a:p>
        </p:txBody>
      </p:sp>
      <p:grpSp>
        <p:nvGrpSpPr>
          <p:cNvPr id="16393" name="Group 23">
            <a:extLst>
              <a:ext uri="{FF2B5EF4-FFF2-40B4-BE49-F238E27FC236}">
                <a16:creationId xmlns:a16="http://schemas.microsoft.com/office/drawing/2014/main" id="{FEE914F4-5A2E-426F-BD94-102BE1E25B07}"/>
              </a:ext>
            </a:extLst>
          </p:cNvPr>
          <p:cNvGrpSpPr>
            <a:grpSpLocks/>
          </p:cNvGrpSpPr>
          <p:nvPr/>
        </p:nvGrpSpPr>
        <p:grpSpPr bwMode="auto">
          <a:xfrm>
            <a:off x="1043608" y="899442"/>
            <a:ext cx="6984777" cy="592413"/>
            <a:chOff x="555" y="1126"/>
            <a:chExt cx="1502" cy="339"/>
          </a:xfrm>
        </p:grpSpPr>
        <p:sp>
          <p:nvSpPr>
            <p:cNvPr id="25" name="AutoShape 24">
              <a:extLst>
                <a:ext uri="{FF2B5EF4-FFF2-40B4-BE49-F238E27FC236}">
                  <a16:creationId xmlns:a16="http://schemas.microsoft.com/office/drawing/2014/main" id="{604307D2-2843-4DA4-87EE-FB224C0328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55" y="1126"/>
              <a:ext cx="1502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36078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35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6" name="AutoShape 25">
              <a:extLst>
                <a:ext uri="{FF2B5EF4-FFF2-40B4-BE49-F238E27FC236}">
                  <a16:creationId xmlns:a16="http://schemas.microsoft.com/office/drawing/2014/main" id="{FF6C7CE8-BD3A-489C-92D6-D292919986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4" y="1145"/>
              <a:ext cx="1464" cy="30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alpha val="89999"/>
                  </a:schemeClr>
                </a:gs>
                <a:gs pos="5000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89999"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35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A4BB7BD-6EED-4DD3-840B-D958C89ABCA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79922" y="961048"/>
            <a:ext cx="6404402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i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Сетевое взаимодействие в рамках проведения образовательно-просветительских мероприятий</a:t>
            </a:r>
            <a:endParaRPr lang="en-US" sz="1500" b="1" i="1" dirty="0"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7D7EE1-161A-4323-8E40-9850A3636BAE}"/>
              </a:ext>
            </a:extLst>
          </p:cNvPr>
          <p:cNvSpPr txBox="1"/>
          <p:nvPr/>
        </p:nvSpPr>
        <p:spPr>
          <a:xfrm>
            <a:off x="1371600" y="1550537"/>
            <a:ext cx="622458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Департамент образования, науки и молодежной политики Воронежской области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F86D24-2E8B-47AC-A848-9814A137AA2D}"/>
              </a:ext>
            </a:extLst>
          </p:cNvPr>
          <p:cNvSpPr txBox="1"/>
          <p:nvPr/>
        </p:nvSpPr>
        <p:spPr>
          <a:xfrm>
            <a:off x="1583531" y="2793208"/>
            <a:ext cx="58952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ГАУ ДО ВО «Региональный центр выявления, поддержки, и развития способностей и талантов детей и молодежи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538949-0F70-4F42-BFCC-3A3E825BDCF8}"/>
              </a:ext>
            </a:extLst>
          </p:cNvPr>
          <p:cNvSpPr txBox="1"/>
          <p:nvPr/>
        </p:nvSpPr>
        <p:spPr>
          <a:xfrm>
            <a:off x="1650488" y="3979258"/>
            <a:ext cx="5926931" cy="3231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Россошанское местное отделение РГО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id="{1E9654AB-2910-43F6-A8F1-D64BB17DDBF7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1214981" y="5015111"/>
            <a:ext cx="6632350" cy="381000"/>
          </a:xfrm>
          <a:prstGeom prst="roundRect">
            <a:avLst>
              <a:gd name="adj" fmla="val 53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  <a:scene3d>
            <a:camera prst="legacyPerspectiveBottom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84204AC-684C-44FA-BE1F-6B27ACF5A79C}"/>
              </a:ext>
            </a:extLst>
          </p:cNvPr>
          <p:cNvSpPr txBox="1"/>
          <p:nvPr/>
        </p:nvSpPr>
        <p:spPr>
          <a:xfrm>
            <a:off x="1630765" y="5050410"/>
            <a:ext cx="605355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СМИ федерального, регионального и местного уровней</a:t>
            </a:r>
          </a:p>
        </p:txBody>
      </p:sp>
    </p:spTree>
    <p:extLst>
      <p:ext uri="{BB962C8B-B14F-4D97-AF65-F5344CB8AC3E}">
        <p14:creationId xmlns:p14="http://schemas.microsoft.com/office/powerpoint/2010/main" val="1934134988"/>
      </p:ext>
    </p:extLst>
  </p:cSld>
  <p:clrMapOvr>
    <a:masterClrMapping/>
  </p:clrMapOvr>
  <p:transition spd="slow" advTm="6656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6">
            <a:extLst>
              <a:ext uri="{FF2B5EF4-FFF2-40B4-BE49-F238E27FC236}">
                <a16:creationId xmlns:a16="http://schemas.microsoft.com/office/drawing/2014/main" id="{D5E1CE10-6DA7-42A8-8C78-9816D415E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17413" name="Rectangle 12">
            <a:extLst>
              <a:ext uri="{FF2B5EF4-FFF2-40B4-BE49-F238E27FC236}">
                <a16:creationId xmlns:a16="http://schemas.microsoft.com/office/drawing/2014/main" id="{54E25570-7F43-45E9-9A42-09A4CCFA4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pic>
        <p:nvPicPr>
          <p:cNvPr id="17418" name="Рисунок 1">
            <a:extLst>
              <a:ext uri="{FF2B5EF4-FFF2-40B4-BE49-F238E27FC236}">
                <a16:creationId xmlns:a16="http://schemas.microsoft.com/office/drawing/2014/main" id="{4BAF6849-036D-4AE2-AA55-FA386DCC2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06" y="5943416"/>
            <a:ext cx="4752975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9" name="Group 23">
            <a:extLst>
              <a:ext uri="{FF2B5EF4-FFF2-40B4-BE49-F238E27FC236}">
                <a16:creationId xmlns:a16="http://schemas.microsoft.com/office/drawing/2014/main" id="{9759E9C8-AEEA-4DDF-A269-C23A7BB11EBB}"/>
              </a:ext>
            </a:extLst>
          </p:cNvPr>
          <p:cNvGrpSpPr>
            <a:grpSpLocks/>
          </p:cNvGrpSpPr>
          <p:nvPr/>
        </p:nvGrpSpPr>
        <p:grpSpPr bwMode="auto">
          <a:xfrm>
            <a:off x="92075" y="115888"/>
            <a:ext cx="8656638" cy="712788"/>
            <a:chOff x="555" y="1126"/>
            <a:chExt cx="1502" cy="339"/>
          </a:xfrm>
        </p:grpSpPr>
        <p:sp>
          <p:nvSpPr>
            <p:cNvPr id="13" name="AutoShape 24">
              <a:extLst>
                <a:ext uri="{FF2B5EF4-FFF2-40B4-BE49-F238E27FC236}">
                  <a16:creationId xmlns:a16="http://schemas.microsoft.com/office/drawing/2014/main" id="{48C5D5C7-C288-4B84-A6C3-48D0336167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55" y="1126"/>
              <a:ext cx="1502" cy="339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36078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36078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>
              <a:outerShdw dist="40161" dir="4293903" algn="ctr" rotWithShape="0">
                <a:srgbClr val="FFFFC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4" name="AutoShape 25">
              <a:extLst>
                <a:ext uri="{FF2B5EF4-FFF2-40B4-BE49-F238E27FC236}">
                  <a16:creationId xmlns:a16="http://schemas.microsoft.com/office/drawing/2014/main" id="{28B483F1-6A41-44DE-80A2-40194479AF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74" y="1145"/>
              <a:ext cx="1464" cy="305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alpha val="89999"/>
                  </a:schemeClr>
                </a:gs>
                <a:gs pos="50000">
                  <a:schemeClr val="accent2">
                    <a:gamma/>
                    <a:tint val="33725"/>
                    <a:invGamma/>
                  </a:schemeClr>
                </a:gs>
                <a:gs pos="100000">
                  <a:schemeClr val="accent2">
                    <a:alpha val="89999"/>
                  </a:scheme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latin typeface="Arial" charset="0"/>
              </a:endParaRPr>
            </a:p>
          </p:txBody>
        </p:sp>
      </p:grpSp>
      <p:sp>
        <p:nvSpPr>
          <p:cNvPr id="15" name="Rectangle 26">
            <a:extLst>
              <a:ext uri="{FF2B5EF4-FFF2-40B4-BE49-F238E27FC236}">
                <a16:creationId xmlns:a16="http://schemas.microsoft.com/office/drawing/2014/main" id="{93596CAF-AD33-4780-96A2-9BBD8E775E42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241449"/>
            <a:ext cx="885666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i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Сообщество в «</a:t>
            </a:r>
            <a:r>
              <a:rPr lang="ru-RU" sz="2400" b="1" i="1" dirty="0" err="1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Вконтакте</a:t>
            </a:r>
            <a:r>
              <a:rPr lang="ru-RU" sz="2400" b="1" i="1" dirty="0">
                <a:solidFill>
                  <a:srgbClr val="1C1C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» - основная платформа</a:t>
            </a:r>
            <a:endParaRPr lang="en-US" sz="2400" b="1" i="1" dirty="0">
              <a:solidFill>
                <a:srgbClr val="1C1C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6D06B78-F9DE-4A3B-B503-50171D41D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944564"/>
            <a:ext cx="8385209" cy="47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5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1"/>
    </mc:Choice>
    <mc:Fallback xmlns="">
      <p:transition spd="slow" advTm="764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47C34B-3BD4-441E-AD00-1580CF490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34185"/>
            <a:ext cx="8784976" cy="5847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42023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30157F-DB1A-43D5-8DA5-548230C3D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" y="1268760"/>
            <a:ext cx="822007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5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0"/>
            <a:ext cx="4643438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DSCN26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45908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2911"/>
            <a:ext cx="4857752" cy="350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фото археология лощино 06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349523"/>
            <a:ext cx="4857752" cy="350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0939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6632"/>
            <a:ext cx="1673040" cy="1210936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734" y="1327568"/>
            <a:ext cx="900100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Адрес:  Воронежская область, Россошанский район</a:t>
            </a:r>
            <a:r>
              <a:rPr kumimoji="0" lang="ru-RU" sz="22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               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с. Подгорное пер. Луначарского 2а , МБОУ «Подгоренский лицей имени Н.А. Белозорова»   Россошанского района Воронежской области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Эл. почта  Молодежного клуба РГО:  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/>
              </a:rPr>
              <a:t>owcharenko.mkrgo@yandex.ru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Официальная группа отделения МК РГО в сети «</a:t>
            </a:r>
            <a:r>
              <a:rPr kumimoji="0" lang="ru-RU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Вконтакте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»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5"/>
              </a:rPr>
              <a:t>https://vk.com/mklub_rgo_rossosh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Официальная страница Россошанского отделения МК РГО на федеральном портале Молодежного клуба РГО 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6"/>
              </a:rPr>
              <a:t>https://mk.rgo.ru/ru/club/mk-rgo-podgorenskiy-licey-imeni-na-belozorova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7541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ег&#10;&#10;Автоматически созданное описание">
            <a:extLst>
              <a:ext uri="{FF2B5EF4-FFF2-40B4-BE49-F238E27FC236}">
                <a16:creationId xmlns:a16="http://schemas.microsoft.com/office/drawing/2014/main" id="{BD61852F-5205-41AC-9414-31E2FB105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36" y="260648"/>
            <a:ext cx="2706626" cy="6336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CA5B55-8F09-48D0-96E8-0E5D9AB92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5" y="260647"/>
            <a:ext cx="2693212" cy="6336705"/>
          </a:xfrm>
          <a:prstGeom prst="rect">
            <a:avLst/>
          </a:prstGeom>
        </p:spPr>
      </p:pic>
      <p:sp>
        <p:nvSpPr>
          <p:cNvPr id="17" name="Заголовок 25">
            <a:extLst>
              <a:ext uri="{FF2B5EF4-FFF2-40B4-BE49-F238E27FC236}">
                <a16:creationId xmlns:a16="http://schemas.microsoft.com/office/drawing/2014/main" id="{9DF9AB3B-4ADF-40AE-B9C4-8CDB2F3A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642" y="2406650"/>
            <a:ext cx="3327541" cy="246251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br>
              <a:rPr lang="ru-RU" sz="32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600" i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Молодежный клуб РГО - мы дадим Вам повод гордиться своей страной!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61588"/>
      </p:ext>
    </p:extLst>
  </p:cSld>
  <p:clrMapOvr>
    <a:masterClrMapping/>
  </p:clrMapOvr>
  <p:transition spd="slow" advTm="6593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07504" y="3573016"/>
            <a:ext cx="9036496" cy="157066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prstDash val="solid"/>
              </a:ln>
              <a:gradFill rotWithShape="1">
                <a:gsLst>
                  <a:gs pos="0">
                    <a:srgbClr val="A5D028">
                      <a:tint val="70000"/>
                      <a:satMod val="200000"/>
                    </a:srgbClr>
                  </a:gs>
                  <a:gs pos="40000">
                    <a:srgbClr val="A5D028">
                      <a:tint val="90000"/>
                      <a:satMod val="130000"/>
                    </a:srgbClr>
                  </a:gs>
                  <a:gs pos="50000">
                    <a:srgbClr val="A5D028">
                      <a:tint val="90000"/>
                      <a:satMod val="130000"/>
                    </a:srgbClr>
                  </a:gs>
                  <a:gs pos="68000">
                    <a:srgbClr val="A5D028">
                      <a:tint val="90000"/>
                      <a:satMod val="130000"/>
                    </a:srgbClr>
                  </a:gs>
                  <a:gs pos="100000">
                    <a:srgbClr val="A5D028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A5D028">
                    <a:tint val="80000"/>
                    <a:satMod val="250000"/>
                    <a:alpha val="45000"/>
                  </a:srgbClr>
                </a:outerShdw>
              </a:effectLst>
              <a:uLnTx/>
              <a:uFillTx/>
              <a:latin typeface="Constantia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1" u="none" strike="noStrike" kern="1200" cap="none" spc="0" normalizeH="0" baseline="0" noProof="0" dirty="0">
                <a:ln w="10160">
                  <a:solidFill>
                    <a:srgbClr val="F5C04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Мастер-класс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1" u="none" strike="noStrike" kern="1200" cap="none" spc="0" normalizeH="0" baseline="0" noProof="0" dirty="0">
                <a:ln w="10160">
                  <a:solidFill>
                    <a:srgbClr val="F5C04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«Изучаем Россию и мир,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1" u="none" strike="noStrike" kern="1200" cap="none" spc="0" normalizeH="0" baseline="0" noProof="0" dirty="0">
                <a:ln w="10160">
                  <a:solidFill>
                    <a:srgbClr val="F5C04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вместе 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400" b="1" i="1" u="none" strike="noStrike" kern="1200" cap="none" spc="0" normalizeH="0" baseline="0" noProof="0" dirty="0">
                <a:ln w="10160">
                  <a:solidFill>
                    <a:srgbClr val="F5C04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Молодежным клубом РГО»</a:t>
            </a:r>
            <a:endParaRPr kumimoji="0" lang="ru-RU" altLang="ru-RU" sz="4000" b="1" i="1" u="none" strike="noStrike" kern="1200" cap="none" spc="0" normalizeH="0" baseline="0" noProof="0" dirty="0">
              <a:ln w="10160">
                <a:solidFill>
                  <a:srgbClr val="F5C04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44" y="3425"/>
            <a:ext cx="1664797" cy="222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0245"/>
            <a:ext cx="2470644" cy="1734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6FF2C1-19D1-410C-B8B2-EE9FE5521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061" y="223890"/>
            <a:ext cx="2506945" cy="167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9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8F8114-3AD8-4FAC-9B50-30FDDCFA82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8" y="1052736"/>
            <a:ext cx="8310543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5790700"/>
      </p:ext>
    </p:extLst>
  </p:cSld>
  <p:clrMapOvr>
    <a:masterClrMapping/>
  </p:clrMapOvr>
  <p:transition spd="slow" advTm="706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" r="8712"/>
          <a:stretch/>
        </p:blipFill>
        <p:spPr bwMode="auto">
          <a:xfrm>
            <a:off x="0" y="-33316"/>
            <a:ext cx="9144000" cy="689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68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9" y="476672"/>
            <a:ext cx="8804540" cy="6047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9" y="166328"/>
            <a:ext cx="2539843" cy="1693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0"/>
            <a:ext cx="2380532" cy="20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72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/>
          <a:stretch/>
        </p:blipFill>
        <p:spPr>
          <a:xfrm>
            <a:off x="293617" y="3659772"/>
            <a:ext cx="4572000" cy="2865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/>
          <a:stretch/>
        </p:blipFill>
        <p:spPr>
          <a:xfrm>
            <a:off x="4195628" y="3621187"/>
            <a:ext cx="4598422" cy="2888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6" b="18385"/>
          <a:stretch/>
        </p:blipFill>
        <p:spPr>
          <a:xfrm>
            <a:off x="297106" y="116632"/>
            <a:ext cx="8496944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11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8784976" cy="609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4132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80TGp_general_light">
  <a:themeElements>
    <a:clrScheme name="Default Design 3">
      <a:dk1>
        <a:srgbClr val="000000"/>
      </a:dk1>
      <a:lt1>
        <a:srgbClr val="FEE9DE"/>
      </a:lt1>
      <a:dk2>
        <a:srgbClr val="000066"/>
      </a:dk2>
      <a:lt2>
        <a:srgbClr val="808080"/>
      </a:lt2>
      <a:accent1>
        <a:srgbClr val="5CB1FE"/>
      </a:accent1>
      <a:accent2>
        <a:srgbClr val="FF7575"/>
      </a:accent2>
      <a:accent3>
        <a:srgbClr val="FEF2EC"/>
      </a:accent3>
      <a:accent4>
        <a:srgbClr val="000000"/>
      </a:accent4>
      <a:accent5>
        <a:srgbClr val="B5D5FE"/>
      </a:accent5>
      <a:accent6>
        <a:srgbClr val="E76969"/>
      </a:accent6>
      <a:hlink>
        <a:srgbClr val="FFC319"/>
      </a:hlink>
      <a:folHlink>
        <a:srgbClr val="A8D02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633</TotalTime>
  <Words>391</Words>
  <Application>Microsoft Office PowerPoint</Application>
  <PresentationFormat>Экран (4:3)</PresentationFormat>
  <Paragraphs>61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55" baseType="lpstr">
      <vt:lpstr>Arial</vt:lpstr>
      <vt:lpstr>Arial Black</vt:lpstr>
      <vt:lpstr>Bookman Old Style</vt:lpstr>
      <vt:lpstr>Calibri</vt:lpstr>
      <vt:lpstr>Century Gothic</vt:lpstr>
      <vt:lpstr>Constantia</vt:lpstr>
      <vt:lpstr>Garamond</vt:lpstr>
      <vt:lpstr>Segoe UI Black</vt:lpstr>
      <vt:lpstr>Times New Roman</vt:lpstr>
      <vt:lpstr>Wingdings 2</vt:lpstr>
      <vt:lpstr>Поток</vt:lpstr>
      <vt:lpstr>Тема Office</vt:lpstr>
      <vt:lpstr>580TGp_general_light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Молодежный клуб РГО - мы дадим Вам повод гордиться своей страной!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МВО</cp:lastModifiedBy>
  <cp:revision>99</cp:revision>
  <dcterms:created xsi:type="dcterms:W3CDTF">2014-12-11T02:45:24Z</dcterms:created>
  <dcterms:modified xsi:type="dcterms:W3CDTF">2021-11-23T11:46:51Z</dcterms:modified>
</cp:coreProperties>
</file>