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3" r:id="rId2"/>
    <p:sldId id="260" r:id="rId3"/>
    <p:sldId id="266" r:id="rId4"/>
    <p:sldId id="268" r:id="rId5"/>
    <p:sldId id="271" r:id="rId6"/>
    <p:sldId id="269" r:id="rId7"/>
    <p:sldId id="270" r:id="rId8"/>
    <p:sldId id="272" r:id="rId9"/>
    <p:sldId id="273" r:id="rId10"/>
    <p:sldId id="264" r:id="rId11"/>
    <p:sldId id="274" r:id="rId12"/>
    <p:sldId id="275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8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52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0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184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07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7190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8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58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6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6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99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2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2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5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9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12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58D1E-3743-47DB-8163-2F212BBC6969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484CE6-EC79-41E9-A9F2-AE834BC3A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0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95A3B2-3C5E-4716-8BB2-839283160B67}"/>
              </a:ext>
            </a:extLst>
          </p:cNvPr>
          <p:cNvSpPr txBox="1"/>
          <p:nvPr/>
        </p:nvSpPr>
        <p:spPr>
          <a:xfrm>
            <a:off x="1027520" y="1069872"/>
            <a:ext cx="904030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ТОРЖЕСТВЕННОЕ ЗАСЕДАНИЕ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МОЛОДЕЖНОГО КЛУБА РГО 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«ОРЛОВСКИЕ ГОРИЗОНТЫ»,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ПОСВЯЩЕННОГО 205-ЛЕТИЮ ОТКРЫТИЯ АНТАРКТИДЫ</a:t>
            </a: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D73582-F0D9-42B4-AC29-71DC708C9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04"/>
            <a:ext cx="2941320" cy="21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09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A4A43C-2D6F-46D4-BA85-6B9DAB870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040"/>
            <a:ext cx="3860800" cy="2895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7A2FF1-ECBB-498C-8147-89406AE7E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" y="3977640"/>
            <a:ext cx="3840480" cy="28803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09EB4B-E81F-4E10-ABCA-C07DCD397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1097280"/>
            <a:ext cx="3840480" cy="2880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B48FFA-5393-4F9F-8B20-7F847AA2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977640"/>
            <a:ext cx="3840480" cy="288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EBF211-E584-44F4-8147-657C3193F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12" y="2682239"/>
            <a:ext cx="3095090" cy="41757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106EB3-206E-456B-A660-459837861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1" y="1082040"/>
            <a:ext cx="2663190" cy="3550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EAB746-2E1F-4A7F-98D5-6DC43C85905A}"/>
              </a:ext>
            </a:extLst>
          </p:cNvPr>
          <p:cNvSpPr txBox="1"/>
          <p:nvPr/>
        </p:nvSpPr>
        <p:spPr>
          <a:xfrm>
            <a:off x="1005840" y="128230"/>
            <a:ext cx="838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Региональный конкурс творческих работ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 «Владимир Русанов – исследователь Арктики.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 К 150-летию со дня рождения» </a:t>
            </a:r>
          </a:p>
        </p:txBody>
      </p:sp>
    </p:spTree>
    <p:extLst>
      <p:ext uri="{BB962C8B-B14F-4D97-AF65-F5344CB8AC3E}">
        <p14:creationId xmlns:p14="http://schemas.microsoft.com/office/powerpoint/2010/main" val="264203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2C278F-CC81-4B2A-AB2F-007187625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4" y="183790"/>
            <a:ext cx="4798346" cy="66742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1C5BE-4EFD-4B6D-9B05-D871B472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97280"/>
            <a:ext cx="466344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164DA1-E3C7-4F2A-864E-AC5DB6C6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20" y="690880"/>
            <a:ext cx="3183065" cy="5476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D4D874-75B7-401F-B656-3246307C0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80"/>
            <a:ext cx="4107180" cy="5476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8C25B5-174A-4955-B0A7-C97D9C112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26" y="690880"/>
            <a:ext cx="4107180" cy="547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95A3B2-3C5E-4716-8BB2-839283160B67}"/>
              </a:ext>
            </a:extLst>
          </p:cNvPr>
          <p:cNvSpPr txBox="1"/>
          <p:nvPr/>
        </p:nvSpPr>
        <p:spPr>
          <a:xfrm>
            <a:off x="1027520" y="1069872"/>
            <a:ext cx="904030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ТОРЖЕСТВЕННОЕ ЗАСЕДАНИЕ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МОЛОДЕЖНОГО КЛУБА РГО 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«ОРЛОВСКИЕ ГОРИЗОНТЫ»,</a:t>
            </a:r>
          </a:p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ПОСВЯЩЕННОГО 205-ЛЕТИЮ ОТКРЫТИЯ АНТАРКТИДЫ</a:t>
            </a: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D73582-F0D9-42B4-AC29-71DC708C9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04"/>
            <a:ext cx="2941320" cy="21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1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25E5A-98DD-45FD-8D17-D37CDA087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1880" cy="2407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3F06A1-D1EF-4C03-8CAC-BDD47590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93" y="1844040"/>
            <a:ext cx="9600108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0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C5EAC-E60F-4D84-8267-E25AF849C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200"/>
            <a:ext cx="12213037" cy="59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E8EAB9-F3BC-40A2-BEAC-FF313CA86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2648"/>
            <a:ext cx="4465320" cy="2976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36E59-8681-402A-8C6E-90A69C779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9230"/>
            <a:ext cx="4465320" cy="29765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1ECE47-0B3B-4BFA-BB01-1FB70199A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80" y="802648"/>
            <a:ext cx="4465319" cy="29765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833B51-4D8E-461A-ABD0-D7791956F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1" y="1298920"/>
            <a:ext cx="3307080" cy="49606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D4E36-CC8B-496D-9D30-C9CBF4416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3779230"/>
            <a:ext cx="4419598" cy="2976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C28D76-6880-4BC1-A859-4153147679BC}"/>
              </a:ext>
            </a:extLst>
          </p:cNvPr>
          <p:cNvSpPr txBox="1"/>
          <p:nvPr/>
        </p:nvSpPr>
        <p:spPr>
          <a:xfrm>
            <a:off x="281940" y="-28349"/>
            <a:ext cx="1162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30 ноября 2024 года открытие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Молодежного клуба РГО «Орловские 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111758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38FEA7-1DE5-4AD1-8182-48C63A655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7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5C2AFE-0D97-4587-83F6-CFF3DA17B530}"/>
              </a:ext>
            </a:extLst>
          </p:cNvPr>
          <p:cNvSpPr txBox="1"/>
          <p:nvPr/>
        </p:nvSpPr>
        <p:spPr>
          <a:xfrm>
            <a:off x="11430" y="4889838"/>
            <a:ext cx="3173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ГЕОГРАФИЧЕСКИЙ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ДИКТАНТ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2024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63AC9F-47A4-4468-BD69-532E42773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22777" cy="1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A7288-9B6B-4A0B-9A2A-CEB25ED08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920"/>
            <a:ext cx="6197600" cy="4648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C67025-DB26-4AA5-AE89-9AE1BE522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264920"/>
            <a:ext cx="6197600" cy="4648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604087-2ABF-46F7-8835-B8200A5EFFB7}"/>
              </a:ext>
            </a:extLst>
          </p:cNvPr>
          <p:cNvSpPr txBox="1"/>
          <p:nvPr/>
        </p:nvSpPr>
        <p:spPr>
          <a:xfrm>
            <a:off x="2896871" y="249257"/>
            <a:ext cx="6195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Дом-музей В. Русанова</a:t>
            </a:r>
          </a:p>
        </p:txBody>
      </p:sp>
    </p:spTree>
    <p:extLst>
      <p:ext uri="{BB962C8B-B14F-4D97-AF65-F5344CB8AC3E}">
        <p14:creationId xmlns:p14="http://schemas.microsoft.com/office/powerpoint/2010/main" val="402854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EAA3B0-319A-444B-9A75-677E4F9B9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5CF73-7847-4B4B-A1EC-40C1ED5DC54C}"/>
              </a:ext>
            </a:extLst>
          </p:cNvPr>
          <p:cNvSpPr txBox="1"/>
          <p:nvPr/>
        </p:nvSpPr>
        <p:spPr>
          <a:xfrm>
            <a:off x="-7620" y="151179"/>
            <a:ext cx="534162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Региональный методический семинар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«Реализация Единой модели профориентации на основном/ продвинутом уровне»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 13 декабря 2024 года.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Мероприятие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 «Наследники В. Русанова»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(Изучение профессионального разнообразия русского Севера через различные формы работы школьного музея)</a:t>
            </a:r>
          </a:p>
        </p:txBody>
      </p:sp>
    </p:spTree>
    <p:extLst>
      <p:ext uri="{BB962C8B-B14F-4D97-AF65-F5344CB8AC3E}">
        <p14:creationId xmlns:p14="http://schemas.microsoft.com/office/powerpoint/2010/main" val="1907060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FB423A-FB94-4927-BDA9-012DC438A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-11430"/>
            <a:ext cx="9174480" cy="6880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8E013-44FB-4FF4-8CA3-95D81B6568F3}"/>
              </a:ext>
            </a:extLst>
          </p:cNvPr>
          <p:cNvSpPr txBox="1"/>
          <p:nvPr/>
        </p:nvSpPr>
        <p:spPr>
          <a:xfrm>
            <a:off x="0" y="1891576"/>
            <a:ext cx="32156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Национальная премия "ХРУСТАЛЬНЫЙ КОМПАС"  Документальный фильм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"Мой личный план преображения планеты«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10.12.2024</a:t>
            </a:r>
          </a:p>
        </p:txBody>
      </p:sp>
    </p:spTree>
    <p:extLst>
      <p:ext uri="{BB962C8B-B14F-4D97-AF65-F5344CB8AC3E}">
        <p14:creationId xmlns:p14="http://schemas.microsoft.com/office/powerpoint/2010/main" val="183325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482F64-58E0-43E5-ACC8-C5673F401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33" y="520549"/>
            <a:ext cx="3764278" cy="59113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7BF3D4-857E-4E5E-8E6F-DB61E7D28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2" y="520549"/>
            <a:ext cx="3825373" cy="59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1631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121</Words>
  <Application>Microsoft Office PowerPoint</Application>
  <PresentationFormat>Широкоэкранный</PresentationFormat>
  <Paragraphs>26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Варвара</dc:creator>
  <cp:lastModifiedBy>Варвара</cp:lastModifiedBy>
  <cp:revision>12</cp:revision>
  <dcterms:created xsi:type="dcterms:W3CDTF">2025-01-16T08:40:13Z</dcterms:created>
  <dcterms:modified xsi:type="dcterms:W3CDTF">2025-01-22T19:53:35Z</dcterms:modified>
</cp:coreProperties>
</file>